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8"/>
  </p:notesMasterIdLst>
  <p:handoutMasterIdLst>
    <p:handoutMasterId r:id="rId9"/>
  </p:handoutMasterIdLst>
  <p:sldIdLst>
    <p:sldId id="348" r:id="rId2"/>
    <p:sldId id="343" r:id="rId3"/>
    <p:sldId id="347" r:id="rId4"/>
    <p:sldId id="346" r:id="rId5"/>
    <p:sldId id="345" r:id="rId6"/>
    <p:sldId id="344" r:id="rId7"/>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0"/>
    <a:srgbClr val="6633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43"/>
    <p:restoredTop sz="95934" autoAdjust="0"/>
  </p:normalViewPr>
  <p:slideViewPr>
    <p:cSldViewPr>
      <p:cViewPr varScale="1">
        <p:scale>
          <a:sx n="97" d="100"/>
          <a:sy n="97" d="100"/>
        </p:scale>
        <p:origin x="200" y="5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68F88C59-319B-4332-9A1D-2A62CFCB00D8}" type="datetimeFigureOut">
              <a:rPr lang="en-US" smtClean="0"/>
              <a:pPr/>
              <a:t>4/30/20</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B16A41B8-7DC3-4DB6-84E4-E105629EAA36}" type="slidenum">
              <a:rPr lang="en-US" smtClean="0"/>
              <a:pPr/>
              <a:t>‹#›</a:t>
            </a:fld>
            <a:endParaRPr lang="en-US" dirty="0"/>
          </a:p>
        </p:txBody>
      </p:sp>
    </p:spTree>
    <p:extLst>
      <p:ext uri="{BB962C8B-B14F-4D97-AF65-F5344CB8AC3E}">
        <p14:creationId xmlns:p14="http://schemas.microsoft.com/office/powerpoint/2010/main" val="293403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dirty="0"/>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968B300D-05F0-4B43-940D-46DED5A791AD}" type="datetimeFigureOut">
              <a:rPr lang="en-US" smtClean="0"/>
              <a:pPr/>
              <a:t>4/30/20</a:t>
            </a:fld>
            <a:endParaRPr lang="en-US" dirty="0"/>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9B26CD33-4337-4529-948A-94F6960B2374}" type="slidenum">
              <a:rPr lang="en-US" smtClean="0"/>
              <a:pPr/>
              <a:t>‹#›</a:t>
            </a:fld>
            <a:endParaRPr lang="en-US" dirty="0"/>
          </a:p>
        </p:txBody>
      </p:sp>
    </p:spTree>
    <p:extLst>
      <p:ext uri="{BB962C8B-B14F-4D97-AF65-F5344CB8AC3E}">
        <p14:creationId xmlns:p14="http://schemas.microsoft.com/office/powerpoint/2010/main" val="2690635031"/>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Album Cover">
    <p:spTree>
      <p:nvGrpSpPr>
        <p:cNvPr id="1" name=""/>
        <p:cNvGrpSpPr/>
        <p:nvPr/>
      </p:nvGrpSpPr>
      <p:grpSpPr>
        <a:xfrm>
          <a:off x="0" y="0"/>
          <a:ext cx="0" cy="0"/>
          <a:chOff x="0" y="0"/>
          <a:chExt cx="0" cy="0"/>
        </a:xfrm>
      </p:grpSpPr>
      <p:sp>
        <p:nvSpPr>
          <p:cNvPr id="24" name="Rectangle 7"/>
          <p:cNvSpPr>
            <a:spLocks noGrp="1"/>
          </p:cNvSpPr>
          <p:nvPr>
            <p:ph type="title" hasCustomPrompt="1"/>
          </p:nvPr>
        </p:nvSpPr>
        <p:spPr>
          <a:xfrm>
            <a:off x="228601" y="3962400"/>
            <a:ext cx="8298485" cy="1066800"/>
          </a:xfrm>
        </p:spPr>
        <p:txBody>
          <a:bodyPr bIns="0"/>
          <a:lstStyle>
            <a:lvl1pPr algn="r">
              <a:defRPr lang="en-US" dirty="0"/>
            </a:lvl1pPr>
            <a:extLst/>
          </a:lstStyle>
          <a:p>
            <a:r>
              <a:rPr lang="en-US" dirty="0"/>
              <a:t>Click to add photo album title</a:t>
            </a:r>
          </a:p>
        </p:txBody>
      </p:sp>
      <p:sp>
        <p:nvSpPr>
          <p:cNvPr id="30" name="Rectangle 7"/>
          <p:cNvSpPr>
            <a:spLocks/>
          </p:cNvSpPr>
          <p:nvPr/>
        </p:nvSpPr>
        <p:spPr>
          <a:xfrm>
            <a:off x="453736" y="5181600"/>
            <a:ext cx="8229600" cy="11430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1" u="none" strike="noStrike" kern="0" cap="none" spc="0" normalizeH="0" baseline="0" noProof="0" dirty="0">
              <a:ln>
                <a:noFill/>
              </a:ln>
              <a:solidFill>
                <a:schemeClr val="tx1"/>
              </a:solidFill>
              <a:effectLst/>
              <a:uLnTx/>
              <a:uFillTx/>
              <a:latin typeface="+mj-lt"/>
              <a:ea typeface="+mj-ea"/>
              <a:cs typeface="+mj-cs"/>
            </a:endParaRPr>
          </a:p>
        </p:txBody>
      </p:sp>
      <p:sp>
        <p:nvSpPr>
          <p:cNvPr id="9" name="Rectangle 7"/>
          <p:cNvSpPr>
            <a:spLocks noGrp="1"/>
          </p:cNvSpPr>
          <p:nvPr>
            <p:ph type="body" sz="quarter" idx="10" hasCustomPrompt="1"/>
          </p:nvPr>
        </p:nvSpPr>
        <p:spPr>
          <a:xfrm>
            <a:off x="2133600" y="5133975"/>
            <a:ext cx="6386946" cy="1219200"/>
          </a:xfrm>
        </p:spPr>
        <p:txBody>
          <a:bodyPr vert="horz" tIns="0" anchor="t" anchorCtr="0">
            <a:noAutofit/>
          </a:bodyPr>
          <a:lstStyle>
            <a:lvl1pPr marL="0" marR="0" indent="0" algn="r" rtl="0" latinLnBrk="0">
              <a:spcBef>
                <a:spcPct val="20000"/>
              </a:spcBef>
              <a:buFontTx/>
              <a:buNone/>
              <a:defRPr sz="1800" i="0" baseline="0">
                <a:solidFill>
                  <a:schemeClr val="tx1"/>
                </a:solidFill>
                <a:latin typeface="+mn-lt"/>
                <a:ea typeface="+mn-ea"/>
                <a:cs typeface="+mn-cs"/>
              </a:defRPr>
            </a:lvl1pPr>
            <a:extLst/>
          </a:lstStyle>
          <a:p>
            <a:pPr lvl="0"/>
            <a:r>
              <a:rPr lang="en-US" dirty="0"/>
              <a:t>Click to add date and other details</a:t>
            </a:r>
          </a:p>
        </p:txBody>
      </p:sp>
      <p:sp>
        <p:nvSpPr>
          <p:cNvPr id="27" name="Rectangle 6"/>
          <p:cNvSpPr>
            <a:spLocks noGrp="1"/>
          </p:cNvSpPr>
          <p:nvPr>
            <p:ph type="pic" sz="quarter" idx="11"/>
          </p:nvPr>
        </p:nvSpPr>
        <p:spPr>
          <a:xfrm>
            <a:off x="6096000" y="1600200"/>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6" name="Rectangle 5"/>
          <p:cNvSpPr/>
          <p:nvPr userDrawn="1"/>
        </p:nvSpPr>
        <p:spPr>
          <a:xfrm>
            <a:off x="176844" y="186904"/>
            <a:ext cx="8763000" cy="6213896"/>
          </a:xfrm>
          <a:prstGeom prst="rect">
            <a:avLst/>
          </a:prstGeom>
          <a:noFill/>
          <a:ln w="9525" cap="rnd" cmpd="sng" algn="ctr">
            <a:solidFill>
              <a:schemeClr val="bg1">
                <a:tint val="85000"/>
              </a:schemeClr>
            </a:solidFill>
            <a:prstDash val="dash"/>
          </a:ln>
          <a:effectLst>
            <a:outerShdw blurRad="25400" dist="12700" dir="5400000" algn="tl" rotWithShape="0">
              <a:schemeClr val="bg1">
                <a:alpha val="60000"/>
              </a:scheme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a:spLocks noGrp="1"/>
          </p:cNvSpPr>
          <p:nvPr>
            <p:ph type="dt" sz="half" idx="12"/>
          </p:nvPr>
        </p:nvSpPr>
        <p:spPr/>
        <p:txBody>
          <a:bodyPr/>
          <a:lstStyle/>
          <a:p>
            <a:fld id="{F30C84A2-23CF-44F5-B813-5187ED5C7D1C}" type="datetimeFigureOut">
              <a:rPr lang="en-US" sz="1200" smtClean="0">
                <a:solidFill>
                  <a:schemeClr val="tx2"/>
                </a:solidFill>
              </a:rPr>
              <a:pPr/>
              <a:t>4/30/20</a:t>
            </a:fld>
            <a:endParaRPr lang="en-US" dirty="0"/>
          </a:p>
        </p:txBody>
      </p:sp>
      <p:sp>
        <p:nvSpPr>
          <p:cNvPr id="12" name="Rectangle 11"/>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13" name="Rectangle 12"/>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Up Landscape with Caption">
    <p:spTree>
      <p:nvGrpSpPr>
        <p:cNvPr id="1" name=""/>
        <p:cNvGrpSpPr/>
        <p:nvPr/>
      </p:nvGrpSpPr>
      <p:grpSpPr>
        <a:xfrm>
          <a:off x="0" y="0"/>
          <a:ext cx="0" cy="0"/>
          <a:chOff x="0" y="0"/>
          <a:chExt cx="0" cy="0"/>
        </a:xfrm>
      </p:grpSpPr>
      <p:sp>
        <p:nvSpPr>
          <p:cNvPr id="3" name="Rectangle 7"/>
          <p:cNvSpPr>
            <a:spLocks noGrp="1" noChangeAspect="1"/>
          </p:cNvSpPr>
          <p:nvPr>
            <p:ph type="pic" sz="quarter" idx="11"/>
          </p:nvPr>
        </p:nvSpPr>
        <p:spPr>
          <a:xfrm>
            <a:off x="4663440" y="3403823"/>
            <a:ext cx="4023360" cy="3017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15" name="Rectangle 7"/>
          <p:cNvSpPr>
            <a:spLocks noGrp="1" noChangeAspect="1"/>
          </p:cNvSpPr>
          <p:nvPr>
            <p:ph type="pic" sz="quarter" idx="12"/>
          </p:nvPr>
        </p:nvSpPr>
        <p:spPr>
          <a:xfrm>
            <a:off x="457200" y="3403823"/>
            <a:ext cx="4023360" cy="3017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26" name="Rectangle 7"/>
          <p:cNvSpPr>
            <a:spLocks noGrp="1" noChangeAspect="1"/>
          </p:cNvSpPr>
          <p:nvPr>
            <p:ph type="pic" sz="quarter" idx="13"/>
          </p:nvPr>
        </p:nvSpPr>
        <p:spPr>
          <a:xfrm>
            <a:off x="4663440" y="228600"/>
            <a:ext cx="4023360" cy="3017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27" name="Rectangle 11"/>
          <p:cNvSpPr>
            <a:spLocks noGrp="1"/>
          </p:cNvSpPr>
          <p:nvPr>
            <p:ph type="body" sz="quarter" idx="14" hasCustomPrompt="1"/>
          </p:nvPr>
        </p:nvSpPr>
        <p:spPr>
          <a:xfrm>
            <a:off x="457200" y="228600"/>
            <a:ext cx="4023360" cy="3017520"/>
          </a:xfrm>
        </p:spPr>
        <p:txBody>
          <a:bodyPr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6" name="Rectangle 5"/>
          <p:cNvSpPr>
            <a:spLocks noGrp="1"/>
          </p:cNvSpPr>
          <p:nvPr>
            <p:ph type="dt" sz="half" idx="15"/>
          </p:nvPr>
        </p:nvSpPr>
        <p:spPr/>
        <p:txBody>
          <a:bodyPr/>
          <a:lstStyle/>
          <a:p>
            <a:fld id="{F30C84A2-23CF-44F5-B813-5187ED5C7D1C}" type="datetimeFigureOut">
              <a:rPr lang="en-US" sz="1200" smtClean="0">
                <a:solidFill>
                  <a:schemeClr val="tx2"/>
                </a:solidFill>
              </a:rPr>
              <a:pPr/>
              <a:t>4/30/20</a:t>
            </a:fld>
            <a:endParaRPr lang="en-US" dirty="0"/>
          </a:p>
        </p:txBody>
      </p:sp>
      <p:sp>
        <p:nvSpPr>
          <p:cNvPr id="7" name="Rectangle 6"/>
          <p:cNvSpPr>
            <a:spLocks noGrp="1"/>
          </p:cNvSpPr>
          <p:nvPr>
            <p:ph type="sldNum" sz="quarter" idx="16"/>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7"/>
          </p:nvPr>
        </p:nvSpPr>
        <p:spPr/>
        <p:txBody>
          <a:bodyPr/>
          <a:lstStyle/>
          <a:p>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Up Mixed">
    <p:spTree>
      <p:nvGrpSpPr>
        <p:cNvPr id="1" name=""/>
        <p:cNvGrpSpPr/>
        <p:nvPr/>
      </p:nvGrpSpPr>
      <p:grpSpPr>
        <a:xfrm>
          <a:off x="0" y="0"/>
          <a:ext cx="0" cy="0"/>
          <a:chOff x="0" y="0"/>
          <a:chExt cx="0" cy="0"/>
        </a:xfrm>
      </p:grpSpPr>
      <p:sp>
        <p:nvSpPr>
          <p:cNvPr id="7" name="Rectangle 7"/>
          <p:cNvSpPr>
            <a:spLocks noGrp="1" noChangeAspect="1"/>
          </p:cNvSpPr>
          <p:nvPr>
            <p:ph type="pic" sz="quarter" idx="11"/>
          </p:nvPr>
        </p:nvSpPr>
        <p:spPr>
          <a:xfrm>
            <a:off x="5067300" y="3436620"/>
            <a:ext cx="3649900" cy="2889504"/>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a:t>Drag picture to placeholder or click icon to add</a:t>
            </a:r>
            <a:endParaRPr lang="en-US" dirty="0"/>
          </a:p>
        </p:txBody>
      </p:sp>
      <p:sp>
        <p:nvSpPr>
          <p:cNvPr id="29" name="Rectangle 7"/>
          <p:cNvSpPr>
            <a:spLocks noGrp="1" noChangeAspect="1"/>
          </p:cNvSpPr>
          <p:nvPr>
            <p:ph type="pic" sz="quarter" idx="12"/>
          </p:nvPr>
        </p:nvSpPr>
        <p:spPr>
          <a:xfrm>
            <a:off x="426720" y="384048"/>
            <a:ext cx="4457700" cy="5943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a:t>Drag picture to placeholder or click icon to add</a:t>
            </a:r>
            <a:endParaRPr lang="en-US" dirty="0"/>
          </a:p>
        </p:txBody>
      </p:sp>
      <p:sp>
        <p:nvSpPr>
          <p:cNvPr id="10" name="Rectangle 7"/>
          <p:cNvSpPr>
            <a:spLocks noGrp="1" noChangeAspect="1"/>
          </p:cNvSpPr>
          <p:nvPr>
            <p:ph type="pic" sz="quarter" idx="13"/>
          </p:nvPr>
        </p:nvSpPr>
        <p:spPr>
          <a:xfrm>
            <a:off x="5067300" y="389332"/>
            <a:ext cx="3657600" cy="2887269"/>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a:t>Drag picture to placeholder or click icon to add</a:t>
            </a:r>
            <a:endParaRPr lang="en-US" dirty="0"/>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4/30/20</a:t>
            </a:fld>
            <a:endParaRPr lang="en-US" dirty="0"/>
          </a:p>
        </p:txBody>
      </p:sp>
      <p:sp>
        <p:nvSpPr>
          <p:cNvPr id="6" name="Rectangle 5"/>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4-Up Portrait with Captions">
    <p:spTree>
      <p:nvGrpSpPr>
        <p:cNvPr id="1" name=""/>
        <p:cNvGrpSpPr/>
        <p:nvPr/>
      </p:nvGrpSpPr>
      <p:grpSpPr>
        <a:xfrm>
          <a:off x="0" y="0"/>
          <a:ext cx="0" cy="0"/>
          <a:chOff x="0" y="0"/>
          <a:chExt cx="0" cy="0"/>
        </a:xfrm>
      </p:grpSpPr>
      <p:sp>
        <p:nvSpPr>
          <p:cNvPr id="31" name="Rectangle 7"/>
          <p:cNvSpPr>
            <a:spLocks noGrp="1"/>
          </p:cNvSpPr>
          <p:nvPr>
            <p:ph type="pic" sz="quarter" idx="14"/>
          </p:nvPr>
        </p:nvSpPr>
        <p:spPr>
          <a:xfrm>
            <a:off x="2229297" y="228600"/>
            <a:ext cx="228521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 name="Rectangle 7"/>
          <p:cNvSpPr>
            <a:spLocks noGrp="1"/>
          </p:cNvSpPr>
          <p:nvPr>
            <p:ph type="pic" sz="quarter" idx="26"/>
          </p:nvPr>
        </p:nvSpPr>
        <p:spPr>
          <a:xfrm>
            <a:off x="2229297" y="3365392"/>
            <a:ext cx="228521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10" name="Rectangle 7"/>
          <p:cNvSpPr>
            <a:spLocks noGrp="1" noChangeAspect="1"/>
          </p:cNvSpPr>
          <p:nvPr>
            <p:ph type="pic" sz="quarter" idx="25"/>
          </p:nvPr>
        </p:nvSpPr>
        <p:spPr>
          <a:xfrm>
            <a:off x="4672217" y="228600"/>
            <a:ext cx="2286000"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7" name="Rectangle 7"/>
          <p:cNvSpPr>
            <a:spLocks noGrp="1"/>
          </p:cNvSpPr>
          <p:nvPr>
            <p:ph type="pic" sz="quarter" idx="27"/>
          </p:nvPr>
        </p:nvSpPr>
        <p:spPr>
          <a:xfrm>
            <a:off x="4667697" y="3365392"/>
            <a:ext cx="228521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6" name="Rectangle 7"/>
          <p:cNvSpPr>
            <a:spLocks noGrp="1"/>
          </p:cNvSpPr>
          <p:nvPr>
            <p:ph type="body" sz="quarter" idx="16" hasCustomPrompt="1"/>
          </p:nvPr>
        </p:nvSpPr>
        <p:spPr>
          <a:xfrm>
            <a:off x="400497" y="1295400"/>
            <a:ext cx="1676400" cy="1905000"/>
          </a:xfrm>
        </p:spPr>
        <p:txBody>
          <a:bodyPr anchor="b" anchorCtr="0">
            <a:noAutofit/>
          </a:bodyPr>
          <a:lstStyle>
            <a:lvl1pPr marL="0" marR="0" indent="0" algn="r" rtl="0" latinLnBrk="0">
              <a:spcBef>
                <a:spcPct val="20000"/>
              </a:spcBef>
              <a:buFontTx/>
              <a:buNone/>
              <a:defRPr sz="1600" baseline="0">
                <a:solidFill>
                  <a:schemeClr val="tx1"/>
                </a:solidFill>
                <a:latin typeface="+mn-lt"/>
                <a:ea typeface="+mn-ea"/>
                <a:cs typeface="+mn-cs"/>
              </a:defRPr>
            </a:lvl1pPr>
            <a:extLst/>
          </a:lstStyle>
          <a:p>
            <a:pPr lvl="0"/>
            <a:r>
              <a:rPr lang="en-US" dirty="0"/>
              <a:t>Click to add caption</a:t>
            </a:r>
          </a:p>
        </p:txBody>
      </p:sp>
      <p:sp>
        <p:nvSpPr>
          <p:cNvPr id="14" name="Rectangle 7"/>
          <p:cNvSpPr>
            <a:spLocks noGrp="1"/>
          </p:cNvSpPr>
          <p:nvPr>
            <p:ph type="body" sz="quarter" idx="29" hasCustomPrompt="1"/>
          </p:nvPr>
        </p:nvSpPr>
        <p:spPr>
          <a:xfrm>
            <a:off x="7086600" y="1295400"/>
            <a:ext cx="1676400" cy="1905000"/>
          </a:xfrm>
        </p:spPr>
        <p:txBody>
          <a:bodyPr anchor="b" anchorCtr="0"/>
          <a:lstStyle>
            <a:lvl1pPr marL="0" marR="0" indent="0" algn="l">
              <a:buFontTx/>
              <a:buNone/>
              <a:defRPr sz="1600" baseline="0"/>
            </a:lvl1pPr>
            <a:extLst/>
          </a:lstStyle>
          <a:p>
            <a:pPr lvl="0"/>
            <a:r>
              <a:rPr lang="en-US" dirty="0"/>
              <a:t>Click to add caption</a:t>
            </a:r>
          </a:p>
        </p:txBody>
      </p:sp>
      <p:sp>
        <p:nvSpPr>
          <p:cNvPr id="4" name="Rectangle 7"/>
          <p:cNvSpPr>
            <a:spLocks noGrp="1"/>
          </p:cNvSpPr>
          <p:nvPr>
            <p:ph type="body" sz="quarter" idx="28" hasCustomPrompt="1"/>
          </p:nvPr>
        </p:nvSpPr>
        <p:spPr>
          <a:xfrm>
            <a:off x="400497" y="3352800"/>
            <a:ext cx="1676400" cy="1905000"/>
          </a:xfrm>
        </p:spPr>
        <p:txBody>
          <a:bodyPr anchor="t" anchorCtr="0"/>
          <a:lstStyle>
            <a:lvl1pPr marL="0" marR="0" indent="0" algn="r">
              <a:buFontTx/>
              <a:buNone/>
              <a:defRPr sz="1600" baseline="0"/>
            </a:lvl1pPr>
            <a:extLst/>
          </a:lstStyle>
          <a:p>
            <a:pPr lvl="0"/>
            <a:r>
              <a:rPr lang="en-US" dirty="0"/>
              <a:t>Click to add caption</a:t>
            </a:r>
          </a:p>
        </p:txBody>
      </p:sp>
      <p:sp>
        <p:nvSpPr>
          <p:cNvPr id="13" name="Rectangle 7"/>
          <p:cNvSpPr>
            <a:spLocks noGrp="1"/>
          </p:cNvSpPr>
          <p:nvPr>
            <p:ph type="body" sz="quarter" idx="30" hasCustomPrompt="1"/>
          </p:nvPr>
        </p:nvSpPr>
        <p:spPr>
          <a:xfrm>
            <a:off x="7086600" y="3352800"/>
            <a:ext cx="1676400" cy="1905000"/>
          </a:xfrm>
        </p:spPr>
        <p:txBody>
          <a:bodyPr anchor="t" anchorCtr="0"/>
          <a:lstStyle>
            <a:lvl1pPr marL="0" marR="0" indent="0" algn="l">
              <a:buFontTx/>
              <a:buNone/>
              <a:defRPr sz="1600" baseline="0"/>
            </a:lvl1pPr>
            <a:extLst/>
          </a:lstStyle>
          <a:p>
            <a:pPr lvl="0"/>
            <a:r>
              <a:rPr lang="en-US" dirty="0"/>
              <a:t>Click to add caption</a:t>
            </a:r>
          </a:p>
        </p:txBody>
      </p:sp>
      <p:sp>
        <p:nvSpPr>
          <p:cNvPr id="11" name="Rectangle 10"/>
          <p:cNvSpPr>
            <a:spLocks noGrp="1"/>
          </p:cNvSpPr>
          <p:nvPr>
            <p:ph type="dt" sz="half" idx="31"/>
          </p:nvPr>
        </p:nvSpPr>
        <p:spPr/>
        <p:txBody>
          <a:bodyPr/>
          <a:lstStyle/>
          <a:p>
            <a:fld id="{F30C84A2-23CF-44F5-B813-5187ED5C7D1C}" type="datetimeFigureOut">
              <a:rPr lang="en-US" sz="1200" smtClean="0">
                <a:solidFill>
                  <a:schemeClr val="tx2"/>
                </a:solidFill>
              </a:rPr>
              <a:pPr/>
              <a:t>4/30/20</a:t>
            </a:fld>
            <a:endParaRPr lang="en-US" dirty="0"/>
          </a:p>
        </p:txBody>
      </p:sp>
      <p:sp>
        <p:nvSpPr>
          <p:cNvPr id="12" name="Rectangle 11"/>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15" name="Rectangle 14"/>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4-Up landscape with Caption">
    <p:spTree>
      <p:nvGrpSpPr>
        <p:cNvPr id="1" name=""/>
        <p:cNvGrpSpPr/>
        <p:nvPr/>
      </p:nvGrpSpPr>
      <p:grpSpPr>
        <a:xfrm>
          <a:off x="0" y="0"/>
          <a:ext cx="0" cy="0"/>
          <a:chOff x="0" y="0"/>
          <a:chExt cx="0" cy="0"/>
        </a:xfrm>
      </p:grpSpPr>
      <p:sp>
        <p:nvSpPr>
          <p:cNvPr id="24" name="Rectangle 7"/>
          <p:cNvSpPr>
            <a:spLocks noGrp="1"/>
          </p:cNvSpPr>
          <p:nvPr>
            <p:ph type="pic" sz="quarter" idx="14"/>
          </p:nvPr>
        </p:nvSpPr>
        <p:spPr>
          <a:xfrm>
            <a:off x="926821" y="533400"/>
            <a:ext cx="3653297"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8" name="Rectangle 7"/>
          <p:cNvSpPr>
            <a:spLocks noGrp="1"/>
          </p:cNvSpPr>
          <p:nvPr>
            <p:ph type="body" sz="quarter" idx="16" hasCustomPrompt="1"/>
          </p:nvPr>
        </p:nvSpPr>
        <p:spPr>
          <a:xfrm>
            <a:off x="926821" y="61722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9" name="Rectangle 7"/>
          <p:cNvSpPr>
            <a:spLocks noGrp="1"/>
          </p:cNvSpPr>
          <p:nvPr>
            <p:ph type="pic" sz="quarter" idx="17"/>
          </p:nvPr>
        </p:nvSpPr>
        <p:spPr>
          <a:xfrm>
            <a:off x="4660621" y="533400"/>
            <a:ext cx="3657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6" name="Rectangle 7"/>
          <p:cNvSpPr>
            <a:spLocks noGrp="1"/>
          </p:cNvSpPr>
          <p:nvPr>
            <p:ph type="pic" sz="quarter" idx="18"/>
          </p:nvPr>
        </p:nvSpPr>
        <p:spPr>
          <a:xfrm>
            <a:off x="926821" y="3352800"/>
            <a:ext cx="3657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14" name="Rectangle 7"/>
          <p:cNvSpPr>
            <a:spLocks noGrp="1"/>
          </p:cNvSpPr>
          <p:nvPr>
            <p:ph type="pic" sz="quarter" idx="19"/>
          </p:nvPr>
        </p:nvSpPr>
        <p:spPr>
          <a:xfrm>
            <a:off x="4660621" y="3352800"/>
            <a:ext cx="3657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4" name="Rectangle 7"/>
          <p:cNvSpPr>
            <a:spLocks noGrp="1"/>
          </p:cNvSpPr>
          <p:nvPr>
            <p:ph type="body" sz="quarter" idx="22" hasCustomPrompt="1"/>
          </p:nvPr>
        </p:nvSpPr>
        <p:spPr>
          <a:xfrm>
            <a:off x="926821" y="1524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18" name="Rectangle 7"/>
          <p:cNvSpPr>
            <a:spLocks noGrp="1"/>
          </p:cNvSpPr>
          <p:nvPr>
            <p:ph type="body" sz="quarter" idx="23" hasCustomPrompt="1"/>
          </p:nvPr>
        </p:nvSpPr>
        <p:spPr>
          <a:xfrm>
            <a:off x="4660621" y="61722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16" name="Rectangle 7"/>
          <p:cNvSpPr>
            <a:spLocks noGrp="1"/>
          </p:cNvSpPr>
          <p:nvPr>
            <p:ph type="body" sz="quarter" idx="24" hasCustomPrompt="1"/>
          </p:nvPr>
        </p:nvSpPr>
        <p:spPr>
          <a:xfrm>
            <a:off x="4660621" y="1524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10" name="Rectangle 9"/>
          <p:cNvSpPr>
            <a:spLocks noGrp="1"/>
          </p:cNvSpPr>
          <p:nvPr>
            <p:ph type="dt" sz="half" idx="25"/>
          </p:nvPr>
        </p:nvSpPr>
        <p:spPr/>
        <p:txBody>
          <a:bodyPr/>
          <a:lstStyle/>
          <a:p>
            <a:fld id="{F30C84A2-23CF-44F5-B813-5187ED5C7D1C}" type="datetimeFigureOut">
              <a:rPr lang="en-US" sz="1200" smtClean="0">
                <a:solidFill>
                  <a:schemeClr val="tx2"/>
                </a:solidFill>
              </a:rPr>
              <a:pPr/>
              <a:t>4/30/20</a:t>
            </a:fld>
            <a:endParaRPr lang="en-US" dirty="0"/>
          </a:p>
        </p:txBody>
      </p:sp>
      <p:sp>
        <p:nvSpPr>
          <p:cNvPr id="11" name="Rectangle 10"/>
          <p:cNvSpPr>
            <a:spLocks noGrp="1"/>
          </p:cNvSpPr>
          <p:nvPr>
            <p:ph type="sldNum" sz="quarter" idx="26"/>
          </p:nvPr>
        </p:nvSpPr>
        <p:spPr/>
        <p:txBody>
          <a:bodyPr/>
          <a:lstStyle/>
          <a:p>
            <a:pPr algn="r"/>
            <a:fld id="{F99EC173-99AE-4773-AB25-02E469A13EAE}" type="slidenum">
              <a:rPr lang="en-US" sz="1200" smtClean="0">
                <a:solidFill>
                  <a:schemeClr val="tx2"/>
                </a:solidFill>
              </a:rPr>
              <a:pPr algn="r"/>
              <a:t>‹#›</a:t>
            </a:fld>
            <a:endParaRPr lang="en-US" dirty="0"/>
          </a:p>
        </p:txBody>
      </p:sp>
      <p:sp>
        <p:nvSpPr>
          <p:cNvPr id="12" name="Rectangle 11"/>
          <p:cNvSpPr>
            <a:spLocks noGrp="1"/>
          </p:cNvSpPr>
          <p:nvPr>
            <p:ph type="ftr" sz="quarter" idx="27"/>
          </p:nvPr>
        </p:nvSpPr>
        <p:spPr/>
        <p:txBody>
          <a:bodyPr/>
          <a:lstStyle/>
          <a:p>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4-Up Portrait with Large Caption">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152400"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0" name="Rectangle 7"/>
          <p:cNvSpPr>
            <a:spLocks noGrp="1"/>
          </p:cNvSpPr>
          <p:nvPr>
            <p:ph type="pic" sz="quarter" idx="31"/>
          </p:nvPr>
        </p:nvSpPr>
        <p:spPr>
          <a:xfrm>
            <a:off x="4546600"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7"/>
          <p:cNvSpPr>
            <a:spLocks noGrp="1"/>
          </p:cNvSpPr>
          <p:nvPr>
            <p:ph type="pic" sz="quarter" idx="30"/>
          </p:nvPr>
        </p:nvSpPr>
        <p:spPr>
          <a:xfrm>
            <a:off x="2349060"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9" name="Rectangle 7"/>
          <p:cNvSpPr>
            <a:spLocks noGrp="1"/>
          </p:cNvSpPr>
          <p:nvPr>
            <p:ph type="pic" sz="quarter" idx="32"/>
          </p:nvPr>
        </p:nvSpPr>
        <p:spPr>
          <a:xfrm>
            <a:off x="6740166"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4" name="Rectangle 7"/>
          <p:cNvSpPr>
            <a:spLocks noGrp="1"/>
          </p:cNvSpPr>
          <p:nvPr>
            <p:ph type="body" sz="quarter" idx="29" hasCustomPrompt="1"/>
          </p:nvPr>
        </p:nvSpPr>
        <p:spPr>
          <a:xfrm>
            <a:off x="152400" y="4495800"/>
            <a:ext cx="8763000" cy="1905000"/>
          </a:xfrm>
        </p:spPr>
        <p:txBody>
          <a:bodyPr anchor="t" anchorCtr="0"/>
          <a:lstStyle>
            <a:lvl1pPr marL="0" marR="0" indent="0" algn="l">
              <a:buFontTx/>
              <a:buNone/>
              <a:defRPr sz="2400" baseline="0"/>
            </a:lvl1pPr>
            <a:extLst/>
          </a:lstStyle>
          <a:p>
            <a:pPr lvl="0"/>
            <a:r>
              <a:rPr lang="en-US" dirty="0"/>
              <a:t>Click to add caption</a:t>
            </a:r>
          </a:p>
        </p:txBody>
      </p:sp>
      <p:sp>
        <p:nvSpPr>
          <p:cNvPr id="8" name="Rectangle 7"/>
          <p:cNvSpPr>
            <a:spLocks noGrp="1"/>
          </p:cNvSpPr>
          <p:nvPr>
            <p:ph type="dt" sz="half" idx="33"/>
          </p:nvPr>
        </p:nvSpPr>
        <p:spPr/>
        <p:txBody>
          <a:bodyPr/>
          <a:lstStyle/>
          <a:p>
            <a:fld id="{F30C84A2-23CF-44F5-B813-5187ED5C7D1C}" type="datetimeFigureOut">
              <a:rPr lang="en-US" sz="1200" smtClean="0">
                <a:solidFill>
                  <a:schemeClr val="tx2"/>
                </a:solidFill>
              </a:rPr>
              <a:pPr/>
              <a:t>4/30/20</a:t>
            </a:fld>
            <a:endParaRPr lang="en-US" dirty="0"/>
          </a:p>
        </p:txBody>
      </p:sp>
      <p:sp>
        <p:nvSpPr>
          <p:cNvPr id="9" name="Rectangle 8"/>
          <p:cNvSpPr>
            <a:spLocks noGrp="1"/>
          </p:cNvSpPr>
          <p:nvPr>
            <p:ph type="sldNum" sz="quarter" idx="34"/>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5"/>
          </p:nvPr>
        </p:nvSpPr>
        <p:spPr/>
        <p:txBody>
          <a:bodyPr/>
          <a:lstStyle/>
          <a:p>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4-Up: 1 Portrait with  3 Landscape">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685800" y="257665"/>
            <a:ext cx="4617720" cy="6172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4" name="Rectangle 7"/>
          <p:cNvSpPr>
            <a:spLocks noGrp="1" noChangeAspect="1"/>
          </p:cNvSpPr>
          <p:nvPr>
            <p:ph type="pic" sz="quarter" idx="18"/>
          </p:nvPr>
        </p:nvSpPr>
        <p:spPr>
          <a:xfrm>
            <a:off x="5788848" y="257665"/>
            <a:ext cx="2438402" cy="182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6" name="Rectangle 7"/>
          <p:cNvSpPr>
            <a:spLocks noGrp="1" noChangeAspect="1"/>
          </p:cNvSpPr>
          <p:nvPr>
            <p:ph type="pic" sz="quarter" idx="22"/>
          </p:nvPr>
        </p:nvSpPr>
        <p:spPr>
          <a:xfrm>
            <a:off x="5788848" y="2432657"/>
            <a:ext cx="2438402" cy="182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14" name="Rectangle 7"/>
          <p:cNvSpPr>
            <a:spLocks noGrp="1" noChangeAspect="1"/>
          </p:cNvSpPr>
          <p:nvPr>
            <p:ph type="pic" sz="quarter" idx="23"/>
          </p:nvPr>
        </p:nvSpPr>
        <p:spPr>
          <a:xfrm>
            <a:off x="5788848" y="4607649"/>
            <a:ext cx="2438402" cy="182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6"/>
          <p:cNvSpPr>
            <a:spLocks noGrp="1"/>
          </p:cNvSpPr>
          <p:nvPr>
            <p:ph type="dt" sz="half" idx="24"/>
          </p:nvPr>
        </p:nvSpPr>
        <p:spPr/>
        <p:txBody>
          <a:bodyPr/>
          <a:lstStyle/>
          <a:p>
            <a:fld id="{F30C84A2-23CF-44F5-B813-5187ED5C7D1C}" type="datetimeFigureOut">
              <a:rPr lang="en-US" sz="1200" smtClean="0">
                <a:solidFill>
                  <a:schemeClr val="tx2"/>
                </a:solidFill>
              </a:rPr>
              <a:pPr/>
              <a:t>4/30/20</a:t>
            </a:fld>
            <a:endParaRPr lang="en-US" dirty="0"/>
          </a:p>
        </p:txBody>
      </p:sp>
      <p:sp>
        <p:nvSpPr>
          <p:cNvPr id="8" name="Rectangle 7"/>
          <p:cNvSpPr>
            <a:spLocks noGrp="1"/>
          </p:cNvSpPr>
          <p:nvPr>
            <p:ph type="sldNum" sz="quarter" idx="25"/>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6"/>
          </p:nvPr>
        </p:nvSpPr>
        <p:spPr/>
        <p:txBody>
          <a:bodyPr/>
          <a:lstStyle/>
          <a:p>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5-up: 3 Landscape with 2 Portrait">
    <p:spTree>
      <p:nvGrpSpPr>
        <p:cNvPr id="1" name=""/>
        <p:cNvGrpSpPr/>
        <p:nvPr/>
      </p:nvGrpSpPr>
      <p:grpSpPr>
        <a:xfrm>
          <a:off x="0" y="0"/>
          <a:ext cx="0" cy="0"/>
          <a:chOff x="0" y="0"/>
          <a:chExt cx="0" cy="0"/>
        </a:xfrm>
      </p:grpSpPr>
      <p:sp>
        <p:nvSpPr>
          <p:cNvPr id="9" name="Rectangle 7"/>
          <p:cNvSpPr>
            <a:spLocks noGrp="1"/>
          </p:cNvSpPr>
          <p:nvPr>
            <p:ph type="pic" sz="quarter" idx="14"/>
          </p:nvPr>
        </p:nvSpPr>
        <p:spPr>
          <a:xfrm>
            <a:off x="609600" y="3429000"/>
            <a:ext cx="207015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7" name="Rectangle 7"/>
          <p:cNvSpPr>
            <a:spLocks noGrp="1"/>
          </p:cNvSpPr>
          <p:nvPr>
            <p:ph type="pic" sz="quarter" idx="17"/>
          </p:nvPr>
        </p:nvSpPr>
        <p:spPr>
          <a:xfrm>
            <a:off x="3033848" y="228600"/>
            <a:ext cx="5562600" cy="417195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1" name="Rectangle 7"/>
          <p:cNvSpPr>
            <a:spLocks noGrp="1"/>
          </p:cNvSpPr>
          <p:nvPr>
            <p:ph type="pic" sz="quarter" idx="26"/>
          </p:nvPr>
        </p:nvSpPr>
        <p:spPr>
          <a:xfrm>
            <a:off x="609600" y="228600"/>
            <a:ext cx="207015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6" name="Rectangle 7"/>
          <p:cNvSpPr>
            <a:spLocks noGrp="1" noChangeAspect="1"/>
          </p:cNvSpPr>
          <p:nvPr>
            <p:ph type="pic" sz="quarter" idx="27"/>
          </p:nvPr>
        </p:nvSpPr>
        <p:spPr>
          <a:xfrm>
            <a:off x="5943600" y="4495800"/>
            <a:ext cx="2666999" cy="1874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3" name="Rectangle 7"/>
          <p:cNvSpPr>
            <a:spLocks noGrp="1" noChangeAspect="1"/>
          </p:cNvSpPr>
          <p:nvPr>
            <p:ph type="pic" sz="quarter" idx="28"/>
          </p:nvPr>
        </p:nvSpPr>
        <p:spPr>
          <a:xfrm>
            <a:off x="3033848" y="4495800"/>
            <a:ext cx="2757352" cy="1874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6"/>
          <p:cNvSpPr>
            <a:spLocks noGrp="1"/>
          </p:cNvSpPr>
          <p:nvPr>
            <p:ph type="dt" sz="half" idx="29"/>
          </p:nvPr>
        </p:nvSpPr>
        <p:spPr/>
        <p:txBody>
          <a:bodyPr/>
          <a:lstStyle/>
          <a:p>
            <a:fld id="{F30C84A2-23CF-44F5-B813-5187ED5C7D1C}" type="datetimeFigureOut">
              <a:rPr lang="en-US" sz="1200" smtClean="0">
                <a:solidFill>
                  <a:schemeClr val="tx2"/>
                </a:solidFill>
              </a:rPr>
              <a:pPr/>
              <a:t>4/30/20</a:t>
            </a:fld>
            <a:endParaRPr lang="en-US" dirty="0"/>
          </a:p>
        </p:txBody>
      </p:sp>
      <p:sp>
        <p:nvSpPr>
          <p:cNvPr id="8" name="Rectangle 7"/>
          <p:cNvSpPr>
            <a:spLocks noGrp="1"/>
          </p:cNvSpPr>
          <p:nvPr>
            <p:ph type="sldNum" sz="quarter" idx="30"/>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1"/>
          </p:nvPr>
        </p:nvSpPr>
        <p:spPr/>
        <p:txBody>
          <a:bodyPr/>
          <a:lstStyle/>
          <a:p>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5-Up: 3 Portrait with 2 Landscape">
    <p:spTree>
      <p:nvGrpSpPr>
        <p:cNvPr id="1" name=""/>
        <p:cNvGrpSpPr/>
        <p:nvPr/>
      </p:nvGrpSpPr>
      <p:grpSpPr>
        <a:xfrm>
          <a:off x="0" y="0"/>
          <a:ext cx="0" cy="0"/>
          <a:chOff x="0" y="0"/>
          <a:chExt cx="0" cy="0"/>
        </a:xfrm>
      </p:grpSpPr>
      <p:sp>
        <p:nvSpPr>
          <p:cNvPr id="17" name="Rectangle 7"/>
          <p:cNvSpPr>
            <a:spLocks noGrp="1"/>
          </p:cNvSpPr>
          <p:nvPr>
            <p:ph type="pic" sz="quarter" idx="26"/>
          </p:nvPr>
        </p:nvSpPr>
        <p:spPr>
          <a:xfrm>
            <a:off x="512134" y="3124200"/>
            <a:ext cx="2606040" cy="3276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3" name="Rectangle 7"/>
          <p:cNvSpPr>
            <a:spLocks noGrp="1"/>
          </p:cNvSpPr>
          <p:nvPr>
            <p:ph type="pic" sz="quarter" idx="29"/>
          </p:nvPr>
        </p:nvSpPr>
        <p:spPr>
          <a:xfrm>
            <a:off x="512134" y="228600"/>
            <a:ext cx="39624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0" name="Rectangle 7"/>
          <p:cNvSpPr>
            <a:spLocks noGrp="1"/>
          </p:cNvSpPr>
          <p:nvPr>
            <p:ph type="pic" sz="quarter" idx="30"/>
          </p:nvPr>
        </p:nvSpPr>
        <p:spPr>
          <a:xfrm>
            <a:off x="4718374" y="228600"/>
            <a:ext cx="39624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2" name="Rectangle 7"/>
          <p:cNvSpPr>
            <a:spLocks noGrp="1"/>
          </p:cNvSpPr>
          <p:nvPr>
            <p:ph type="pic" sz="quarter" idx="27"/>
          </p:nvPr>
        </p:nvSpPr>
        <p:spPr>
          <a:xfrm>
            <a:off x="3293434" y="3124200"/>
            <a:ext cx="2606040" cy="3276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1" name="Rectangle 7"/>
          <p:cNvSpPr>
            <a:spLocks noGrp="1"/>
          </p:cNvSpPr>
          <p:nvPr>
            <p:ph type="pic" sz="quarter" idx="28"/>
          </p:nvPr>
        </p:nvSpPr>
        <p:spPr>
          <a:xfrm>
            <a:off x="6074734" y="3124200"/>
            <a:ext cx="2606040" cy="3276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6"/>
          <p:cNvSpPr>
            <a:spLocks noGrp="1"/>
          </p:cNvSpPr>
          <p:nvPr>
            <p:ph type="dt" sz="half" idx="31"/>
          </p:nvPr>
        </p:nvSpPr>
        <p:spPr/>
        <p:txBody>
          <a:bodyPr/>
          <a:lstStyle/>
          <a:p>
            <a:fld id="{F30C84A2-23CF-44F5-B813-5187ED5C7D1C}" type="datetimeFigureOut">
              <a:rPr lang="en-US" sz="1200" smtClean="0">
                <a:solidFill>
                  <a:schemeClr val="tx2"/>
                </a:solidFill>
              </a:rPr>
              <a:pPr/>
              <a:t>4/30/20</a:t>
            </a:fld>
            <a:endParaRPr lang="en-US" dirty="0"/>
          </a:p>
        </p:txBody>
      </p:sp>
      <p:sp>
        <p:nvSpPr>
          <p:cNvPr id="8" name="Rectangle 7"/>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3050273" y="1600200"/>
            <a:ext cx="3198127" cy="32004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3048000" y="4876800"/>
            <a:ext cx="3200400" cy="1295400"/>
          </a:xfrm>
        </p:spPr>
        <p:txBody>
          <a:bodyPr tIns="91440" rIns="9144" bIns="91440" anchor="t"/>
          <a:lstStyle>
            <a:lvl1pPr marL="0" marR="0" indent="0" algn="l">
              <a:buFontTx/>
              <a:buNone/>
              <a:defRPr sz="1800" i="0"/>
            </a:lvl1pPr>
            <a:extLst/>
          </a:lstStyle>
          <a:p>
            <a:pPr lvl="0"/>
            <a:r>
              <a:rPr lang="en-US" dirty="0"/>
              <a:t>Click to add caption</a:t>
            </a:r>
          </a:p>
        </p:txBody>
      </p:sp>
      <p:sp>
        <p:nvSpPr>
          <p:cNvPr id="5" name="Rectangle 4"/>
          <p:cNvSpPr>
            <a:spLocks noGrp="1"/>
          </p:cNvSpPr>
          <p:nvPr>
            <p:ph type="dt" sz="half" idx="16"/>
          </p:nvPr>
        </p:nvSpPr>
        <p:spPr/>
        <p:txBody>
          <a:bodyPr/>
          <a:lstStyle/>
          <a:p>
            <a:fld id="{F30C84A2-23CF-44F5-B813-5187ED5C7D1C}" type="datetimeFigureOut">
              <a:rPr lang="en-US" sz="1200" smtClean="0">
                <a:solidFill>
                  <a:schemeClr val="tx2"/>
                </a:solidFill>
              </a:rPr>
              <a:pPr/>
              <a:t>4/30/20</a:t>
            </a:fld>
            <a:endParaRPr lang="en-US" dirty="0"/>
          </a:p>
        </p:txBody>
      </p:sp>
      <p:sp>
        <p:nvSpPr>
          <p:cNvPr id="6" name="Rectangle 5"/>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Up 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4955273" y="1371600"/>
            <a:ext cx="3198127" cy="32004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6" name="W¥ل云玗İαЂôÁûÂÚ丫:Pïçtúrê Plå¢éhõlðér 表¥鷗字㌍ 表_W 5"/>
          <p:cNvSpPr>
            <a:spLocks noGrp="1" noChangeAspect="1"/>
          </p:cNvSpPr>
          <p:nvPr>
            <p:ph type="pic" sz="quarter" idx="14"/>
          </p:nvPr>
        </p:nvSpPr>
        <p:spPr>
          <a:xfrm>
            <a:off x="1143000" y="1371600"/>
            <a:ext cx="3198127" cy="32004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4953000" y="4648200"/>
            <a:ext cx="3200400" cy="1295400"/>
          </a:xfrm>
        </p:spPr>
        <p:txBody>
          <a:bodyPr tIns="91440" rIns="9144" bIns="91440" anchor="t"/>
          <a:lstStyle>
            <a:lvl1pPr marL="0" marR="0" indent="0" algn="l">
              <a:buFontTx/>
              <a:buNone/>
              <a:defRPr sz="1800" i="0"/>
            </a:lvl1pPr>
            <a:extLst/>
          </a:lstStyle>
          <a:p>
            <a:pPr lvl="0"/>
            <a:r>
              <a:rPr lang="en-US" dirty="0"/>
              <a:t>Click to add caption</a:t>
            </a:r>
          </a:p>
        </p:txBody>
      </p:sp>
      <p:sp>
        <p:nvSpPr>
          <p:cNvPr id="8" name="W¥ل云玗İαЂÕØÚáÛ丫:Téxt Plàçèhòlðêr 表¥鷗字㌍_W 7"/>
          <p:cNvSpPr>
            <a:spLocks noGrp="1"/>
          </p:cNvSpPr>
          <p:nvPr>
            <p:ph type="body" sz="quarter" idx="16" hasCustomPrompt="1"/>
          </p:nvPr>
        </p:nvSpPr>
        <p:spPr>
          <a:xfrm>
            <a:off x="1143000" y="4648200"/>
            <a:ext cx="3200400" cy="1295400"/>
          </a:xfrm>
        </p:spPr>
        <p:txBody>
          <a:bodyPr tIns="91440" rIns="9144" bIns="91440" anchor="t"/>
          <a:lstStyle>
            <a:lvl1pPr marL="0" marR="0" indent="0" algn="l">
              <a:buFontTx/>
              <a:buNone/>
              <a:defRPr sz="1800" i="0"/>
            </a:lvl1pPr>
            <a:extLst/>
          </a:lstStyle>
          <a:p>
            <a:pPr lvl="0"/>
            <a:r>
              <a:rPr lang="en-US" dirty="0"/>
              <a:t>Click to add caption</a:t>
            </a:r>
          </a:p>
        </p:txBody>
      </p:sp>
      <p:sp>
        <p:nvSpPr>
          <p:cNvPr id="9" name="Rectangle 8"/>
          <p:cNvSpPr>
            <a:spLocks noGrp="1"/>
          </p:cNvSpPr>
          <p:nvPr>
            <p:ph type="dt" sz="half" idx="17"/>
          </p:nvPr>
        </p:nvSpPr>
        <p:spPr/>
        <p:txBody>
          <a:bodyPr/>
          <a:lstStyle/>
          <a:p>
            <a:fld id="{F30C84A2-23CF-44F5-B813-5187ED5C7D1C}" type="datetimeFigureOut">
              <a:rPr lang="en-US" sz="1200" smtClean="0">
                <a:solidFill>
                  <a:schemeClr val="tx2"/>
                </a:solidFill>
              </a:rPr>
              <a:pPr/>
              <a:t>4/30/20</a:t>
            </a:fld>
            <a:endParaRPr lang="en-US" dirty="0"/>
          </a:p>
        </p:txBody>
      </p:sp>
      <p:sp>
        <p:nvSpPr>
          <p:cNvPr id="10" name="Rectangle 9"/>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1" name="Rectangle 10"/>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Landscape with Caption">
    <p:spTree>
      <p:nvGrpSpPr>
        <p:cNvPr id="1" name=""/>
        <p:cNvGrpSpPr/>
        <p:nvPr/>
      </p:nvGrpSpPr>
      <p:grpSpPr>
        <a:xfrm>
          <a:off x="0" y="0"/>
          <a:ext cx="0" cy="0"/>
          <a:chOff x="0" y="0"/>
          <a:chExt cx="0" cy="0"/>
        </a:xfrm>
      </p:grpSpPr>
      <p:sp>
        <p:nvSpPr>
          <p:cNvPr id="5" name="Rectangle 9"/>
          <p:cNvSpPr>
            <a:spLocks noGrp="1" noChangeAspect="1"/>
          </p:cNvSpPr>
          <p:nvPr>
            <p:ph type="pic" sz="quarter" idx="10"/>
          </p:nvPr>
        </p:nvSpPr>
        <p:spPr>
          <a:xfrm>
            <a:off x="914400" y="294590"/>
            <a:ext cx="7467600" cy="56007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lstStyle>
            <a:lvl1pPr marL="0" marR="0" indent="1588" algn="ctr" rtl="0" latinLnBrk="0">
              <a:spcBef>
                <a:spcPct val="20000"/>
              </a:spcBef>
              <a:buFontTx/>
              <a:buNone/>
              <a:defRPr lang="en-US" i="0" smtClean="0">
                <a:solidFill>
                  <a:schemeClr val="tx1"/>
                </a:solidFill>
                <a:latin typeface="+mn-lt"/>
                <a:ea typeface="+mn-ea"/>
                <a:cs typeface="+mn-cs"/>
              </a:defRPr>
            </a:lvl1pPr>
            <a:extLst/>
          </a:lstStyle>
          <a:p>
            <a:pPr marL="0" marR="0" indent="1588" algn="ctr" rtl="0" latinLnBrk="0">
              <a:spcBef>
                <a:spcPct val="20000"/>
              </a:spcBef>
              <a:buFontTx/>
              <a:buNone/>
            </a:pPr>
            <a:r>
              <a:rPr lang="en-US" sz="2400" i="0">
                <a:solidFill>
                  <a:schemeClr val="tx1"/>
                </a:solidFill>
                <a:latin typeface="+mn-lt"/>
                <a:ea typeface="+mn-ea"/>
                <a:cs typeface="+mn-cs"/>
              </a:rPr>
              <a:t>Drag picture to placeholder or click icon to add</a:t>
            </a:r>
            <a:endParaRPr lang="en-US" i="0" dirty="0"/>
          </a:p>
        </p:txBody>
      </p:sp>
      <p:sp>
        <p:nvSpPr>
          <p:cNvPr id="7" name="Rectangle 5"/>
          <p:cNvSpPr>
            <a:spLocks noGrp="1"/>
          </p:cNvSpPr>
          <p:nvPr>
            <p:ph type="body" sz="quarter" idx="11" hasCustomPrompt="1"/>
          </p:nvPr>
        </p:nvSpPr>
        <p:spPr>
          <a:xfrm>
            <a:off x="914400" y="6019800"/>
            <a:ext cx="7467600" cy="381000"/>
          </a:xfrm>
        </p:spPr>
        <p:txBody>
          <a:bodyPr rIns="9144"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4/30/20</a:t>
            </a:fld>
            <a:endParaRPr lang="en-US" dirty="0"/>
          </a:p>
        </p:txBody>
      </p:sp>
      <p:sp>
        <p:nvSpPr>
          <p:cNvPr id="6" name="Rectangle 5"/>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anorama">
    <p:spTree>
      <p:nvGrpSpPr>
        <p:cNvPr id="1" name=""/>
        <p:cNvGrpSpPr/>
        <p:nvPr/>
      </p:nvGrpSpPr>
      <p:grpSpPr>
        <a:xfrm>
          <a:off x="0" y="0"/>
          <a:ext cx="0" cy="0"/>
          <a:chOff x="0" y="0"/>
          <a:chExt cx="0" cy="0"/>
        </a:xfrm>
      </p:grpSpPr>
      <p:sp>
        <p:nvSpPr>
          <p:cNvPr id="3" name="W¥ل云玗İαЂôÁûÂÚ丫:Pïçtúrê Plå¢éhõlðér 表¥鷗字㌍ 表_W 2"/>
          <p:cNvSpPr>
            <a:spLocks noGrp="1"/>
          </p:cNvSpPr>
          <p:nvPr>
            <p:ph type="pic" sz="quarter" idx="30"/>
          </p:nvPr>
        </p:nvSpPr>
        <p:spPr>
          <a:xfrm>
            <a:off x="457200" y="2057400"/>
            <a:ext cx="8229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4" name="W¥ل云玗İαЂÕØÚáÛ丫:Téxt Plàçèhòlðêr 表¥鷗字㌍_W 3"/>
          <p:cNvSpPr>
            <a:spLocks noGrp="1"/>
          </p:cNvSpPr>
          <p:nvPr>
            <p:ph type="body" sz="quarter" idx="12" hasCustomPrompt="1"/>
          </p:nvPr>
        </p:nvSpPr>
        <p:spPr>
          <a:xfrm>
            <a:off x="457200" y="4876800"/>
            <a:ext cx="8229600" cy="1447800"/>
          </a:xfrm>
        </p:spPr>
        <p:txBody>
          <a:bodyPr tIns="91440" rIns="9144" bIns="91440" anchor="t"/>
          <a:lstStyle>
            <a:lvl1pPr marL="0" marR="0" indent="0" algn="l">
              <a:buFontTx/>
              <a:buNone/>
              <a:defRPr sz="1800" i="0"/>
            </a:lvl1pPr>
            <a:extLst/>
          </a:lstStyle>
          <a:p>
            <a:pPr lvl="0"/>
            <a:r>
              <a:rPr lang="en-US" dirty="0"/>
              <a:t>Click to add caption</a:t>
            </a:r>
          </a:p>
        </p:txBody>
      </p:sp>
      <p:sp>
        <p:nvSpPr>
          <p:cNvPr id="5" name="Rectangle 4"/>
          <p:cNvSpPr>
            <a:spLocks noGrp="1"/>
          </p:cNvSpPr>
          <p:nvPr>
            <p:ph type="dt" sz="half" idx="31"/>
          </p:nvPr>
        </p:nvSpPr>
        <p:spPr/>
        <p:txBody>
          <a:bodyPr/>
          <a:lstStyle/>
          <a:p>
            <a:fld id="{F30C84A2-23CF-44F5-B813-5187ED5C7D1C}" type="datetimeFigureOut">
              <a:rPr lang="en-US" sz="1200" smtClean="0">
                <a:solidFill>
                  <a:schemeClr val="tx2"/>
                </a:solidFill>
              </a:rPr>
              <a:pPr/>
              <a:t>4/30/20</a:t>
            </a:fld>
            <a:endParaRPr lang="en-US" dirty="0"/>
          </a:p>
        </p:txBody>
      </p:sp>
      <p:sp>
        <p:nvSpPr>
          <p:cNvPr id="6" name="Rectangle 5"/>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7" name="Rectangle 6"/>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Rectangle 13"/>
          <p:cNvSpPr>
            <a:spLocks noGrp="1"/>
          </p:cNvSpPr>
          <p:nvPr>
            <p:ph type="title"/>
          </p:nvPr>
        </p:nvSpPr>
        <p:spPr/>
        <p:txBody>
          <a:bodyPr anchor="ctr"/>
          <a:lstStyle/>
          <a:p>
            <a:r>
              <a:rPr lang="en-US" noProof="1"/>
              <a:t>Click to edit Master title style</a:t>
            </a:r>
            <a:endParaRPr lang="en-US"/>
          </a:p>
        </p:txBody>
      </p:sp>
      <p:sp>
        <p:nvSpPr>
          <p:cNvPr id="14" name="Rectangle 6"/>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2" name="Rectangle 7"/>
          <p:cNvSpPr>
            <a:spLocks noGrp="1"/>
          </p:cNvSpPr>
          <p:nvPr>
            <p:ph type="dt" sz="half" idx="10"/>
          </p:nvPr>
        </p:nvSpPr>
        <p:spPr/>
        <p:txBody>
          <a:bodyPr/>
          <a:lstStyle/>
          <a:p>
            <a:fld id="{ACB2EC6F-6501-4E04-BD6C-A8A6CABB2C5B}" type="datetimeFigureOut">
              <a:rPr lang="en-US" smtClean="0"/>
              <a:pPr/>
              <a:t>4/30/20</a:t>
            </a:fld>
            <a:endParaRPr lang="en-US" dirty="0"/>
          </a:p>
        </p:txBody>
      </p:sp>
      <p:sp>
        <p:nvSpPr>
          <p:cNvPr id="27" name="Rectangle 19"/>
          <p:cNvSpPr>
            <a:spLocks noGrp="1"/>
          </p:cNvSpPr>
          <p:nvPr>
            <p:ph type="ftr" sz="quarter" idx="11"/>
          </p:nvPr>
        </p:nvSpPr>
        <p:spPr/>
        <p:txBody>
          <a:bodyPr/>
          <a:lstStyle/>
          <a:p>
            <a:endParaRPr lang="en-US" dirty="0"/>
          </a:p>
        </p:txBody>
      </p:sp>
      <p:sp>
        <p:nvSpPr>
          <p:cNvPr id="24" name="Rectangle 26"/>
          <p:cNvSpPr>
            <a:spLocks noGrp="1"/>
          </p:cNvSpPr>
          <p:nvPr>
            <p:ph type="sldNum" sz="quarter" idx="12"/>
          </p:nvPr>
        </p:nvSpPr>
        <p:spPr/>
        <p:txBody>
          <a:bodyPr/>
          <a:lstStyle/>
          <a:p>
            <a:fld id="{963B0023-0CED-47F7-85AE-654F0B232C29}"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reserve="1">
  <p:cSld name="Portrait with Caption">
    <p:spTree>
      <p:nvGrpSpPr>
        <p:cNvPr id="1" name=""/>
        <p:cNvGrpSpPr/>
        <p:nvPr/>
      </p:nvGrpSpPr>
      <p:grpSpPr>
        <a:xfrm>
          <a:off x="0" y="0"/>
          <a:ext cx="0" cy="0"/>
          <a:chOff x="0" y="0"/>
          <a:chExt cx="0" cy="0"/>
        </a:xfrm>
      </p:grpSpPr>
      <p:sp>
        <p:nvSpPr>
          <p:cNvPr id="11" name="Rectangle 8"/>
          <p:cNvSpPr>
            <a:spLocks noGrp="1"/>
          </p:cNvSpPr>
          <p:nvPr>
            <p:ph type="pic" sz="quarter" idx="10"/>
          </p:nvPr>
        </p:nvSpPr>
        <p:spPr>
          <a:xfrm>
            <a:off x="419375" y="233241"/>
            <a:ext cx="4640305" cy="6172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i="0"/>
              <a:t>Drag picture to placeholder or click icon to add</a:t>
            </a:r>
            <a:endParaRPr lang="en-US" i="0" dirty="0"/>
          </a:p>
        </p:txBody>
      </p:sp>
      <p:sp>
        <p:nvSpPr>
          <p:cNvPr id="13" name="Rectangle 6"/>
          <p:cNvSpPr>
            <a:spLocks noGrp="1"/>
          </p:cNvSpPr>
          <p:nvPr>
            <p:ph type="body" sz="quarter" idx="11" hasCustomPrompt="1"/>
          </p:nvPr>
        </p:nvSpPr>
        <p:spPr>
          <a:xfrm>
            <a:off x="5257800" y="3048000"/>
            <a:ext cx="3505200" cy="3352800"/>
          </a:xfrm>
        </p:spPr>
        <p:txBody>
          <a:bodyPr tIns="91440" bIns="91440"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4/30/20</a:t>
            </a:fld>
            <a:endParaRPr lang="en-US" dirty="0"/>
          </a:p>
        </p:txBody>
      </p:sp>
      <p:sp>
        <p:nvSpPr>
          <p:cNvPr id="5" name="Rectangle 4"/>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6" name="Rectangle 5"/>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andscape (Fullscreen)">
    <p:spTree>
      <p:nvGrpSpPr>
        <p:cNvPr id="1" name=""/>
        <p:cNvGrpSpPr/>
        <p:nvPr/>
      </p:nvGrpSpPr>
      <p:grpSpPr>
        <a:xfrm>
          <a:off x="0" y="0"/>
          <a:ext cx="0" cy="0"/>
          <a:chOff x="0" y="0"/>
          <a:chExt cx="0" cy="0"/>
        </a:xfrm>
      </p:grpSpPr>
      <p:sp>
        <p:nvSpPr>
          <p:cNvPr id="15" name="Rectangle 6"/>
          <p:cNvSpPr>
            <a:spLocks noGrp="1" noChangeAspect="1"/>
          </p:cNvSpPr>
          <p:nvPr>
            <p:ph type="pic" sz="quarter" idx="10" hasCustomPrompt="1"/>
          </p:nvPr>
        </p:nvSpPr>
        <p:spPr>
          <a:xfrm>
            <a:off x="0" y="0"/>
            <a:ext cx="9144000" cy="6858000"/>
          </a:xfrm>
          <a:noFill/>
          <a:ln w="25400" cap="rnd" cmpd="sng" algn="ctr">
            <a:noFill/>
            <a:prstDash val="solid"/>
          </a:ln>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a:buFontTx/>
              <a:buNone/>
            </a:pPr>
            <a:r>
              <a:rPr lang="en-US" i="0" dirty="0"/>
              <a:t>Click icon</a:t>
            </a:r>
            <a:r>
              <a:rPr lang="en-US" i="0" baseline="0" dirty="0"/>
              <a:t> to add </a:t>
            </a:r>
            <a:r>
              <a:rPr lang="en-US" i="0" dirty="0"/>
              <a:t>full page picture</a:t>
            </a:r>
            <a:endParaRPr lang="en-US" i="0" baseline="0" dirty="0"/>
          </a:p>
          <a:p>
            <a:pPr marL="0" marR="0" indent="0" algn="ctr">
              <a:buFontTx/>
              <a:buNone/>
            </a:pPr>
            <a:endParaRPr lang="en-US" i="0" dirty="0"/>
          </a:p>
          <a:p>
            <a:pPr algn="ctr">
              <a:buFontTx/>
              <a:buNone/>
            </a:pPr>
            <a:endParaRPr lang="en-US" i="0" dirty="0"/>
          </a:p>
          <a:p>
            <a:pPr algn="ctr">
              <a:buFontTx/>
              <a:buNone/>
            </a:pPr>
            <a:endParaRPr lang="en-US" i="0"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lbum Section">
    <p:spTree>
      <p:nvGrpSpPr>
        <p:cNvPr id="1" name=""/>
        <p:cNvGrpSpPr/>
        <p:nvPr/>
      </p:nvGrpSpPr>
      <p:grpSpPr>
        <a:xfrm>
          <a:off x="0" y="0"/>
          <a:ext cx="0" cy="0"/>
          <a:chOff x="0" y="0"/>
          <a:chExt cx="0" cy="0"/>
        </a:xfrm>
      </p:grpSpPr>
      <p:sp>
        <p:nvSpPr>
          <p:cNvPr id="17" name="Rectangle 2"/>
          <p:cNvSpPr>
            <a:spLocks noGrp="1"/>
          </p:cNvSpPr>
          <p:nvPr>
            <p:ph type="title" hasCustomPrompt="1"/>
          </p:nvPr>
        </p:nvSpPr>
        <p:spPr>
          <a:xfrm>
            <a:off x="752670" y="4572000"/>
            <a:ext cx="7781730" cy="990600"/>
          </a:xfrm>
        </p:spPr>
        <p:txBody>
          <a:bodyPr vert="horz" bIns="0" anchor="b" anchorCtr="0"/>
          <a:lstStyle>
            <a:lvl1pPr>
              <a:defRPr baseline="0"/>
            </a:lvl1pPr>
            <a:extLst/>
          </a:lstStyle>
          <a:p>
            <a:r>
              <a:rPr lang="en-US" dirty="0"/>
              <a:t>Click to add section title</a:t>
            </a:r>
          </a:p>
        </p:txBody>
      </p:sp>
      <p:sp>
        <p:nvSpPr>
          <p:cNvPr id="27" name="Rectangle 11"/>
          <p:cNvSpPr>
            <a:spLocks noGrp="1"/>
          </p:cNvSpPr>
          <p:nvPr>
            <p:ph type="body" sz="quarter" idx="14" hasCustomPrompt="1"/>
          </p:nvPr>
        </p:nvSpPr>
        <p:spPr>
          <a:xfrm>
            <a:off x="752670" y="5600700"/>
            <a:ext cx="7772400" cy="838200"/>
          </a:xfrm>
        </p:spPr>
        <p:txBody>
          <a:bodyPr vert="horz" tIns="0"/>
          <a:lstStyle>
            <a:lvl1pPr>
              <a:buFontTx/>
              <a:buNone/>
              <a:defRPr sz="1800"/>
            </a:lvl1pPr>
            <a:extLst/>
          </a:lstStyle>
          <a:p>
            <a:pPr lvl="0"/>
            <a:r>
              <a:rPr lang="en-US" dirty="0"/>
              <a:t>Click to add subtitle</a:t>
            </a:r>
          </a:p>
        </p:txBody>
      </p:sp>
      <p:sp>
        <p:nvSpPr>
          <p:cNvPr id="7" name="Rectangle 6"/>
          <p:cNvSpPr>
            <a:spLocks noGrp="1"/>
          </p:cNvSpPr>
          <p:nvPr>
            <p:ph type="pic" sz="quarter" idx="11"/>
          </p:nvPr>
        </p:nvSpPr>
        <p:spPr>
          <a:xfrm>
            <a:off x="786338" y="2140695"/>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18" name="Rectangle 6"/>
          <p:cNvSpPr>
            <a:spLocks noGrp="1"/>
          </p:cNvSpPr>
          <p:nvPr>
            <p:ph type="pic" sz="quarter" idx="15"/>
          </p:nvPr>
        </p:nvSpPr>
        <p:spPr>
          <a:xfrm>
            <a:off x="3474604" y="2140695"/>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2" name="Rectangle 6"/>
          <p:cNvSpPr>
            <a:spLocks noGrp="1"/>
          </p:cNvSpPr>
          <p:nvPr>
            <p:ph type="pic" sz="quarter" idx="16"/>
          </p:nvPr>
        </p:nvSpPr>
        <p:spPr>
          <a:xfrm>
            <a:off x="6162870" y="2140695"/>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8" name="Rectangle 7"/>
          <p:cNvSpPr>
            <a:spLocks noGrp="1"/>
          </p:cNvSpPr>
          <p:nvPr>
            <p:ph type="dt" sz="half" idx="17"/>
          </p:nvPr>
        </p:nvSpPr>
        <p:spPr/>
        <p:txBody>
          <a:bodyPr/>
          <a:lstStyle/>
          <a:p>
            <a:fld id="{F30C84A2-23CF-44F5-B813-5187ED5C7D1C}" type="datetimeFigureOut">
              <a:rPr lang="en-US" sz="1200" smtClean="0">
                <a:solidFill>
                  <a:schemeClr val="tx2"/>
                </a:solidFill>
              </a:rPr>
              <a:pPr/>
              <a:t>4/30/20</a:t>
            </a:fld>
            <a:endParaRPr lang="en-US" dirty="0"/>
          </a:p>
        </p:txBody>
      </p:sp>
      <p:sp>
        <p:nvSpPr>
          <p:cNvPr id="9" name="Rectangle 8"/>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ColTx" preserve="1">
  <p:cSld name="2-Up Portrait with Captions">
    <p:spTree>
      <p:nvGrpSpPr>
        <p:cNvPr id="1" name=""/>
        <p:cNvGrpSpPr/>
        <p:nvPr/>
      </p:nvGrpSpPr>
      <p:grpSpPr>
        <a:xfrm>
          <a:off x="0" y="0"/>
          <a:ext cx="0" cy="0"/>
          <a:chOff x="0" y="0"/>
          <a:chExt cx="0" cy="0"/>
        </a:xfrm>
      </p:grpSpPr>
      <p:sp>
        <p:nvSpPr>
          <p:cNvPr id="20" name="Rectangle 8"/>
          <p:cNvSpPr>
            <a:spLocks noGrp="1" noChangeAspect="1"/>
          </p:cNvSpPr>
          <p:nvPr>
            <p:ph type="pic" sz="quarter" idx="10"/>
          </p:nvPr>
        </p:nvSpPr>
        <p:spPr>
          <a:xfrm>
            <a:off x="4722047" y="609600"/>
            <a:ext cx="3431353" cy="4575141"/>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11" name="Rectangle 8"/>
          <p:cNvSpPr>
            <a:spLocks noGrp="1" noChangeAspect="1"/>
          </p:cNvSpPr>
          <p:nvPr>
            <p:ph type="pic" sz="quarter" idx="11"/>
          </p:nvPr>
        </p:nvSpPr>
        <p:spPr>
          <a:xfrm>
            <a:off x="1066800" y="609600"/>
            <a:ext cx="3429000" cy="4572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3" name="Rectangle 7"/>
          <p:cNvSpPr>
            <a:spLocks noGrp="1"/>
          </p:cNvSpPr>
          <p:nvPr>
            <p:ph type="body" sz="quarter" idx="14" hasCustomPrompt="1"/>
          </p:nvPr>
        </p:nvSpPr>
        <p:spPr>
          <a:xfrm>
            <a:off x="1066800" y="5334000"/>
            <a:ext cx="3429000" cy="10668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19" name="Rectangle 7"/>
          <p:cNvSpPr>
            <a:spLocks noGrp="1"/>
          </p:cNvSpPr>
          <p:nvPr>
            <p:ph type="body" sz="quarter" idx="15" hasCustomPrompt="1"/>
          </p:nvPr>
        </p:nvSpPr>
        <p:spPr>
          <a:xfrm>
            <a:off x="4724400" y="5334000"/>
            <a:ext cx="3429000" cy="10668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6" name="Rectangle 5"/>
          <p:cNvSpPr>
            <a:spLocks noGrp="1"/>
          </p:cNvSpPr>
          <p:nvPr>
            <p:ph type="dt" sz="half" idx="16"/>
          </p:nvPr>
        </p:nvSpPr>
        <p:spPr/>
        <p:txBody>
          <a:bodyPr/>
          <a:lstStyle/>
          <a:p>
            <a:fld id="{F30C84A2-23CF-44F5-B813-5187ED5C7D1C}" type="datetimeFigureOut">
              <a:rPr lang="en-US" sz="1200" smtClean="0">
                <a:solidFill>
                  <a:schemeClr val="tx2"/>
                </a:solidFill>
              </a:rPr>
              <a:pPr/>
              <a:t>4/30/20</a:t>
            </a:fld>
            <a:endParaRPr lang="en-US" dirty="0"/>
          </a:p>
        </p:txBody>
      </p:sp>
      <p:sp>
        <p:nvSpPr>
          <p:cNvPr id="7" name="Rectangle 6"/>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Up Landscape with Captions">
    <p:spTree>
      <p:nvGrpSpPr>
        <p:cNvPr id="1" name=""/>
        <p:cNvGrpSpPr/>
        <p:nvPr/>
      </p:nvGrpSpPr>
      <p:grpSpPr>
        <a:xfrm>
          <a:off x="0" y="0"/>
          <a:ext cx="0" cy="0"/>
          <a:chOff x="0" y="0"/>
          <a:chExt cx="0" cy="0"/>
        </a:xfrm>
      </p:grpSpPr>
      <p:sp>
        <p:nvSpPr>
          <p:cNvPr id="23" name="Rectangle 7"/>
          <p:cNvSpPr>
            <a:spLocks noGrp="1" noChangeAspect="1"/>
          </p:cNvSpPr>
          <p:nvPr>
            <p:ph type="pic" sz="quarter" idx="13"/>
          </p:nvPr>
        </p:nvSpPr>
        <p:spPr>
          <a:xfrm>
            <a:off x="4648200" y="1676400"/>
            <a:ext cx="4038600" cy="302895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5" name="Rectangle 7"/>
          <p:cNvSpPr>
            <a:spLocks noGrp="1" noChangeAspect="1"/>
          </p:cNvSpPr>
          <p:nvPr>
            <p:ph type="pic" sz="quarter" idx="14"/>
          </p:nvPr>
        </p:nvSpPr>
        <p:spPr>
          <a:xfrm>
            <a:off x="457200" y="1676400"/>
            <a:ext cx="4038600" cy="302895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8" name="Rectangle 7"/>
          <p:cNvSpPr>
            <a:spLocks noGrp="1"/>
          </p:cNvSpPr>
          <p:nvPr>
            <p:ph type="body" sz="quarter" idx="16" hasCustomPrompt="1"/>
          </p:nvPr>
        </p:nvSpPr>
        <p:spPr>
          <a:xfrm>
            <a:off x="457200" y="4857750"/>
            <a:ext cx="4038600" cy="123825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19" name="Rectangle 7"/>
          <p:cNvSpPr>
            <a:spLocks noGrp="1"/>
          </p:cNvSpPr>
          <p:nvPr>
            <p:ph type="body" sz="quarter" idx="17" hasCustomPrompt="1"/>
          </p:nvPr>
        </p:nvSpPr>
        <p:spPr>
          <a:xfrm>
            <a:off x="4648200" y="4857750"/>
            <a:ext cx="4038600" cy="123825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6" name="Rectangle 5"/>
          <p:cNvSpPr>
            <a:spLocks noGrp="1"/>
          </p:cNvSpPr>
          <p:nvPr>
            <p:ph type="dt" sz="half" idx="18"/>
          </p:nvPr>
        </p:nvSpPr>
        <p:spPr/>
        <p:txBody>
          <a:bodyPr/>
          <a:lstStyle/>
          <a:p>
            <a:fld id="{F30C84A2-23CF-44F5-B813-5187ED5C7D1C}" type="datetimeFigureOut">
              <a:rPr lang="en-US" sz="1200" smtClean="0">
                <a:solidFill>
                  <a:schemeClr val="tx2"/>
                </a:solidFill>
              </a:rPr>
              <a:pPr/>
              <a:t>4/30/20</a:t>
            </a:fld>
            <a:endParaRPr lang="en-US" dirty="0"/>
          </a:p>
        </p:txBody>
      </p:sp>
      <p:sp>
        <p:nvSpPr>
          <p:cNvPr id="7" name="Rectangle 6"/>
          <p:cNvSpPr>
            <a:spLocks noGrp="1"/>
          </p:cNvSpPr>
          <p:nvPr>
            <p:ph type="sldNum" sz="quarter" idx="19"/>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0"/>
          </p:nvPr>
        </p:nvSpPr>
        <p:spPr/>
        <p:txBody>
          <a:bodyPr/>
          <a:lstStyle/>
          <a:p>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Up Mixed with Caption">
    <p:spTree>
      <p:nvGrpSpPr>
        <p:cNvPr id="1" name=""/>
        <p:cNvGrpSpPr/>
        <p:nvPr/>
      </p:nvGrpSpPr>
      <p:grpSpPr>
        <a:xfrm>
          <a:off x="0" y="0"/>
          <a:ext cx="0" cy="0"/>
          <a:chOff x="0" y="0"/>
          <a:chExt cx="0" cy="0"/>
        </a:xfrm>
      </p:grpSpPr>
      <p:sp>
        <p:nvSpPr>
          <p:cNvPr id="6" name="Rectangle 7"/>
          <p:cNvSpPr>
            <a:spLocks noGrp="1" noChangeAspect="1"/>
          </p:cNvSpPr>
          <p:nvPr>
            <p:ph type="pic" sz="quarter" idx="11"/>
          </p:nvPr>
        </p:nvSpPr>
        <p:spPr>
          <a:xfrm>
            <a:off x="5141976" y="381000"/>
            <a:ext cx="3773424" cy="2830068"/>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i="0"/>
              <a:t>Drag picture to placeholder or click icon to add</a:t>
            </a:r>
            <a:endParaRPr lang="en-US" i="0" dirty="0"/>
          </a:p>
        </p:txBody>
      </p:sp>
      <p:sp>
        <p:nvSpPr>
          <p:cNvPr id="22" name="Rectangle 7"/>
          <p:cNvSpPr>
            <a:spLocks noGrp="1" noChangeAspect="1"/>
          </p:cNvSpPr>
          <p:nvPr>
            <p:ph type="pic" sz="quarter" idx="12"/>
          </p:nvPr>
        </p:nvSpPr>
        <p:spPr>
          <a:xfrm>
            <a:off x="454152" y="381000"/>
            <a:ext cx="4462272" cy="5949696"/>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i="0"/>
              <a:t>Drag picture to placeholder or click icon to add</a:t>
            </a:r>
            <a:endParaRPr lang="en-US" i="0" dirty="0"/>
          </a:p>
        </p:txBody>
      </p:sp>
      <p:sp>
        <p:nvSpPr>
          <p:cNvPr id="11" name="Rectangle 7"/>
          <p:cNvSpPr>
            <a:spLocks noGrp="1"/>
          </p:cNvSpPr>
          <p:nvPr>
            <p:ph type="body" sz="quarter" idx="13" hasCustomPrompt="1"/>
          </p:nvPr>
        </p:nvSpPr>
        <p:spPr>
          <a:xfrm>
            <a:off x="5141976" y="3352800"/>
            <a:ext cx="3773425" cy="2971800"/>
          </a:xfrm>
        </p:spPr>
        <p:txBody>
          <a:bodyPr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4/30/20</a:t>
            </a:fld>
            <a:endParaRPr lang="en-US" dirty="0"/>
          </a:p>
        </p:txBody>
      </p:sp>
      <p:sp>
        <p:nvSpPr>
          <p:cNvPr id="7" name="Rectangle 6"/>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Up Portrait with Captions">
    <p:spTree>
      <p:nvGrpSpPr>
        <p:cNvPr id="1" name=""/>
        <p:cNvGrpSpPr/>
        <p:nvPr/>
      </p:nvGrpSpPr>
      <p:grpSpPr>
        <a:xfrm>
          <a:off x="0" y="0"/>
          <a:ext cx="0" cy="0"/>
          <a:chOff x="0" y="0"/>
          <a:chExt cx="0" cy="0"/>
        </a:xfrm>
      </p:grpSpPr>
      <p:sp>
        <p:nvSpPr>
          <p:cNvPr id="2" name="Rectangle 8"/>
          <p:cNvSpPr>
            <a:spLocks noGrp="1" noChangeAspect="1"/>
          </p:cNvSpPr>
          <p:nvPr>
            <p:ph type="pic" sz="quarter" idx="10"/>
          </p:nvPr>
        </p:nvSpPr>
        <p:spPr>
          <a:xfrm>
            <a:off x="228600" y="1066800"/>
            <a:ext cx="2743200" cy="365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4" name="Rectangle 8"/>
          <p:cNvSpPr>
            <a:spLocks noGrp="1" noChangeAspect="1"/>
          </p:cNvSpPr>
          <p:nvPr>
            <p:ph type="pic" sz="quarter" idx="11"/>
          </p:nvPr>
        </p:nvSpPr>
        <p:spPr>
          <a:xfrm>
            <a:off x="3200400" y="1066800"/>
            <a:ext cx="2743200" cy="365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31" name="Rectangle 8"/>
          <p:cNvSpPr>
            <a:spLocks noGrp="1" noChangeAspect="1"/>
          </p:cNvSpPr>
          <p:nvPr>
            <p:ph type="pic" sz="quarter" idx="12"/>
          </p:nvPr>
        </p:nvSpPr>
        <p:spPr>
          <a:xfrm>
            <a:off x="6172200" y="1066800"/>
            <a:ext cx="2743200" cy="365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7" name="Rectangle 6"/>
          <p:cNvSpPr>
            <a:spLocks noGrp="1"/>
          </p:cNvSpPr>
          <p:nvPr>
            <p:ph type="body" sz="quarter" idx="13" hasCustomPrompt="1"/>
          </p:nvPr>
        </p:nvSpPr>
        <p:spPr>
          <a:xfrm>
            <a:off x="228600" y="4876800"/>
            <a:ext cx="2743200" cy="14478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6" name="Rectangle 6"/>
          <p:cNvSpPr>
            <a:spLocks noGrp="1"/>
          </p:cNvSpPr>
          <p:nvPr>
            <p:ph type="body" sz="quarter" idx="14" hasCustomPrompt="1"/>
          </p:nvPr>
        </p:nvSpPr>
        <p:spPr>
          <a:xfrm>
            <a:off x="3200400" y="4876800"/>
            <a:ext cx="2743200" cy="14478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14" name="Rectangle 6"/>
          <p:cNvSpPr>
            <a:spLocks noGrp="1"/>
          </p:cNvSpPr>
          <p:nvPr>
            <p:ph type="body" sz="quarter" idx="15" hasCustomPrompt="1"/>
          </p:nvPr>
        </p:nvSpPr>
        <p:spPr>
          <a:xfrm>
            <a:off x="6172200" y="4876800"/>
            <a:ext cx="2743200" cy="14478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8" name="Rectangle 7"/>
          <p:cNvSpPr>
            <a:spLocks noGrp="1"/>
          </p:cNvSpPr>
          <p:nvPr>
            <p:ph type="dt" sz="half" idx="16"/>
          </p:nvPr>
        </p:nvSpPr>
        <p:spPr/>
        <p:txBody>
          <a:bodyPr/>
          <a:lstStyle/>
          <a:p>
            <a:fld id="{F30C84A2-23CF-44F5-B813-5187ED5C7D1C}" type="datetimeFigureOut">
              <a:rPr lang="en-US" sz="1200" smtClean="0">
                <a:solidFill>
                  <a:schemeClr val="tx2"/>
                </a:solidFill>
              </a:rPr>
              <a:pPr/>
              <a:t>4/30/20</a:t>
            </a:fld>
            <a:endParaRPr lang="en-US" dirty="0"/>
          </a:p>
        </p:txBody>
      </p:sp>
      <p:sp>
        <p:nvSpPr>
          <p:cNvPr id="9" name="Rectangle 8"/>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8"/>
          </p:nvPr>
        </p:nvSpPr>
        <p:spPr/>
        <p:txBody>
          <a:bodyPr/>
          <a:lstStyle/>
          <a:p>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6" name="Rectangle 6"/>
          <p:cNvSpPr>
            <a:spLocks noGrp="1"/>
          </p:cNvSpPr>
          <p:nvPr>
            <p:ph type="title"/>
          </p:nvPr>
        </p:nvSpPr>
        <p:spPr>
          <a:xfrm>
            <a:off x="457200" y="274638"/>
            <a:ext cx="8229600" cy="1249362"/>
          </a:xfrm>
          <a:prstGeom prst="rect">
            <a:avLst/>
          </a:prstGeom>
        </p:spPr>
        <p:txBody>
          <a:bodyPr anchor="ctr">
            <a:normAutofit/>
          </a:bodyPr>
          <a:lstStyle/>
          <a:p>
            <a:r>
              <a:rPr lang="en-US" noProof="1"/>
              <a:t>Click to edit Master title style</a:t>
            </a:r>
            <a:endParaRPr lang="en-US" dirty="0"/>
          </a:p>
        </p:txBody>
      </p:sp>
      <p:sp>
        <p:nvSpPr>
          <p:cNvPr id="13" name="Rectangle 5"/>
          <p:cNvSpPr>
            <a:spLocks noGrp="1"/>
          </p:cNvSpPr>
          <p:nvPr>
            <p:ph type="body" idx="1"/>
          </p:nvPr>
        </p:nvSpPr>
        <p:spPr>
          <a:xfrm>
            <a:off x="457200" y="1600200"/>
            <a:ext cx="8229600" cy="4525963"/>
          </a:xfrm>
          <a:prstGeom prst="rect">
            <a:avLst/>
          </a:prstGeom>
        </p:spPr>
        <p:txBody>
          <a:bodyPr>
            <a:normAutofit/>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dirty="0"/>
          </a:p>
        </p:txBody>
      </p:sp>
      <p:sp>
        <p:nvSpPr>
          <p:cNvPr id="29" name="Rectangle 3"/>
          <p:cNvSpPr>
            <a:spLocks noGrp="1"/>
          </p:cNvSpPr>
          <p:nvPr>
            <p:ph type="dt" sz="half" idx="2"/>
          </p:nvPr>
        </p:nvSpPr>
        <p:spPr>
          <a:xfrm>
            <a:off x="66675" y="6559360"/>
            <a:ext cx="2438400" cy="244475"/>
          </a:xfrm>
          <a:prstGeom prst="rect">
            <a:avLst/>
          </a:prstGeom>
        </p:spPr>
        <p:txBody>
          <a:bodyPr anchor="b"/>
          <a:lstStyle>
            <a:lvl1pPr>
              <a:defRPr sz="1200">
                <a:solidFill>
                  <a:schemeClr val="tx2"/>
                </a:solidFill>
              </a:defRPr>
            </a:lvl1pPr>
            <a:extLst/>
          </a:lstStyle>
          <a:p>
            <a:fld id="{F30C84A2-23CF-44F5-B813-5187ED5C7D1C}" type="datetimeFigureOut">
              <a:rPr lang="en-US" sz="1200" smtClean="0">
                <a:solidFill>
                  <a:schemeClr val="tx2"/>
                </a:solidFill>
              </a:rPr>
              <a:pPr/>
              <a:t>4/30/20</a:t>
            </a:fld>
            <a:endParaRPr lang="en-US" sz="1200" dirty="0">
              <a:solidFill>
                <a:schemeClr val="tx2"/>
              </a:solidFill>
            </a:endParaRPr>
          </a:p>
        </p:txBody>
      </p:sp>
      <p:sp>
        <p:nvSpPr>
          <p:cNvPr id="20" name="Rectangle 25"/>
          <p:cNvSpPr>
            <a:spLocks noGrp="1"/>
          </p:cNvSpPr>
          <p:nvPr>
            <p:ph type="ftr" sz="quarter" idx="3"/>
          </p:nvPr>
        </p:nvSpPr>
        <p:spPr>
          <a:xfrm>
            <a:off x="2995653" y="6558153"/>
            <a:ext cx="4648200" cy="246888"/>
          </a:xfrm>
          <a:prstGeom prst="rect">
            <a:avLst/>
          </a:prstGeom>
        </p:spPr>
        <p:txBody>
          <a:bodyPr anchor="b"/>
          <a:lstStyle>
            <a:lvl1pPr algn="ctr">
              <a:defRPr sz="1200">
                <a:solidFill>
                  <a:schemeClr val="tx2"/>
                </a:solidFill>
              </a:defRPr>
            </a:lvl1pPr>
            <a:extLst/>
          </a:lstStyle>
          <a:p>
            <a:pPr algn="ctr"/>
            <a:endParaRPr lang="en-US" sz="1200" dirty="0">
              <a:solidFill>
                <a:schemeClr val="tx2"/>
              </a:solidFill>
            </a:endParaRPr>
          </a:p>
        </p:txBody>
      </p:sp>
      <p:sp>
        <p:nvSpPr>
          <p:cNvPr id="23" name="Rectangle 16"/>
          <p:cNvSpPr>
            <a:spLocks noGrp="1"/>
          </p:cNvSpPr>
          <p:nvPr>
            <p:ph type="sldNum" sz="quarter" idx="4"/>
          </p:nvPr>
        </p:nvSpPr>
        <p:spPr>
          <a:xfrm>
            <a:off x="8172450" y="6559360"/>
            <a:ext cx="914400" cy="244475"/>
          </a:xfrm>
          <a:prstGeom prst="rect">
            <a:avLst/>
          </a:prstGeom>
        </p:spPr>
        <p:txBody>
          <a:bodyPr/>
          <a:lstStyle>
            <a:lvl1pPr algn="r">
              <a:defRPr sz="1200">
                <a:solidFill>
                  <a:schemeClr val="tx2"/>
                </a:solidFill>
              </a:defRPr>
            </a:lvl1pPr>
            <a:extLst/>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p:fade/>
  </p:transition>
  <p:txStyles>
    <p:titleStyle>
      <a:lvl1pPr algn="l" rtl="0" eaLnBrk="1" latinLnBrk="0" hangingPunct="1">
        <a:spcBef>
          <a:spcPct val="0"/>
        </a:spcBef>
        <a:buNone/>
        <a:defRPr sz="3200" cap="all" baseline="0">
          <a:solidFill>
            <a:schemeClr val="tx2"/>
          </a:solidFill>
          <a:effectLst>
            <a:outerShdw blurRad="51000" dist="37000" dir="5400000" algn="tl" rotWithShape="0">
              <a:srgbClr val="000000">
                <a:alpha val="25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400">
          <a:solidFill>
            <a:schemeClr val="tx1"/>
          </a:solidFill>
          <a:latin typeface="+mn-lt"/>
          <a:ea typeface="+mn-ea"/>
          <a:cs typeface="+mn-cs"/>
        </a:defRPr>
      </a:lvl1pPr>
      <a:lvl2pPr marL="742950" indent="-285750" algn="l" rtl="0" eaLnBrk="1" latinLnBrk="0" hangingPunct="1">
        <a:spcBef>
          <a:spcPct val="20000"/>
        </a:spcBef>
        <a:buChar char="–"/>
        <a:defRPr sz="24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1800">
          <a:solidFill>
            <a:schemeClr val="tx1"/>
          </a:solidFill>
          <a:latin typeface="+mn-lt"/>
          <a:ea typeface="+mn-ea"/>
          <a:cs typeface="+mn-cs"/>
        </a:defRPr>
      </a:lvl4pPr>
      <a:lvl5pPr marL="2057400" indent="-228600" algn="l" rtl="0" eaLnBrk="1" latinLnBrk="0" hangingPunct="1">
        <a:spcBef>
          <a:spcPct val="20000"/>
        </a:spcBef>
        <a:buChar char="»"/>
        <a:defRPr sz="16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oOGoMVaLaj8" TargetMode="External"/><Relationship Id="rId2" Type="http://schemas.openxmlformats.org/officeDocument/2006/relationships/hyperlink" Target="https://drive.google.com/file/d/1Im2GyVNDjnDkJU-43V_gfMuitIcY7qKm/view?usp=sharing" TargetMode="External"/><Relationship Id="rId1" Type="http://schemas.openxmlformats.org/officeDocument/2006/relationships/slideLayout" Target="../slideLayouts/slideLayout22.xml"/><Relationship Id="rId5" Type="http://schemas.openxmlformats.org/officeDocument/2006/relationships/hyperlink" Target="https://www.loom.com/share/531058a2b5a144d787bedb37a64e8f81" TargetMode="External"/><Relationship Id="rId4" Type="http://schemas.openxmlformats.org/officeDocument/2006/relationships/hyperlink" Target="https://www.loom.com/share/0ac01336790c4517884aa17489259108"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loom.com/share/e68fc7c157794d0ab022c936c86b9a22" TargetMode="External"/><Relationship Id="rId2" Type="http://schemas.openxmlformats.org/officeDocument/2006/relationships/hyperlink" Target="https://www.youtube.com/watch?v=AqW6nz8PoO4" TargetMode="External"/><Relationship Id="rId1" Type="http://schemas.openxmlformats.org/officeDocument/2006/relationships/slideLayout" Target="../slideLayouts/slideLayout22.xml"/><Relationship Id="rId4" Type="http://schemas.openxmlformats.org/officeDocument/2006/relationships/hyperlink" Target="https://www.loom.com/share/db15206465ff4604b19f1d89933ecabb"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educreations.com/lesson/view/third-lesson-12-5/43919138/?s=gJ9oDq&amp;ref=link" TargetMode="External"/><Relationship Id="rId2" Type="http://schemas.openxmlformats.org/officeDocument/2006/relationships/hyperlink" Target="https://www.youtube.com/watch?v=nFu3v3ZpCHk" TargetMode="External"/><Relationship Id="rId1" Type="http://schemas.openxmlformats.org/officeDocument/2006/relationships/slideLayout" Target="../slideLayouts/slideLayout22.xml"/><Relationship Id="rId4" Type="http://schemas.openxmlformats.org/officeDocument/2006/relationships/hyperlink" Target="https://www.loom.com/share/8c39ea1661e741178b00b65e7a8b31d4"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loom.com/share/c0076ef7b9ba4543b921cb8a9d8f69d3" TargetMode="External"/><Relationship Id="rId2" Type="http://schemas.openxmlformats.org/officeDocument/2006/relationships/hyperlink" Target="https://www.youtube.com/watch?v=3s1sTec5bBg" TargetMode="Externa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hyperlink" Target="https://jr.brainpop.com/science/habitats/oceanhabitats/" TargetMode="Externa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07959849"/>
              </p:ext>
            </p:extLst>
          </p:nvPr>
        </p:nvGraphicFramePr>
        <p:xfrm>
          <a:off x="685800" y="838200"/>
          <a:ext cx="8001000" cy="377952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1"/>
                    </a:ext>
                  </a:extLst>
                </a:gridCol>
              </a:tblGrid>
              <a:tr h="278335">
                <a:tc>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Assignments to Turn In This Week:</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007665">
                <a:tc>
                  <a:txBody>
                    <a:bodyPr/>
                    <a:lstStyle/>
                    <a:p>
                      <a:pPr marL="285750" lvl="0" indent="-285750">
                        <a:buFont typeface="Arial"/>
                        <a:buChar cha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Math Lesson 12.2</a:t>
                      </a: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 &amp; 12.3</a:t>
                      </a:r>
                      <a:r>
                        <a:rPr lang="en-US" sz="1800" b="0" i="0" u="none" dirty="0">
                          <a:solidFill>
                            <a:schemeClr val="dk1"/>
                          </a:solidFill>
                          <a:effectLst/>
                          <a:latin typeface="Times New Roman" panose="02020603050405020304" pitchFamily="18" charset="0"/>
                          <a:ea typeface="+mn-ea"/>
                          <a:cs typeface="Times New Roman" panose="02020603050405020304" pitchFamily="18" charset="0"/>
                        </a:rPr>
                        <a:t> (unless you completed Personal Math Trainer)</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Math Mid-Ch. 12 Checkpoint (unless you completed Personal Math Trainer)</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Math Lesson 12.5 (unless you completed Personal Math Trainer)</a:t>
                      </a:r>
                    </a:p>
                    <a:p>
                      <a:pPr marL="285750" lvl="0" indent="-285750">
                        <a:buFont typeface="Arial"/>
                        <a:buChar cha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ELA Lesson 20 p. 337-338</a:t>
                      </a:r>
                    </a:p>
                    <a:p>
                      <a:pPr marL="285750" lvl="0" indent="-285750">
                        <a:buFont typeface="Arial"/>
                        <a:buChar cha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ELA Test #1 p. 344-347</a:t>
                      </a:r>
                    </a:p>
                    <a:p>
                      <a:pPr marL="285750" lvl="0" indent="-285750">
                        <a:buFont typeface="Arial"/>
                        <a:buChar char="•"/>
                      </a:pPr>
                      <a:endParaRPr lang="en-US" sz="1800" b="0" i="0" u="none" dirty="0">
                        <a:solidFill>
                          <a:schemeClr val="dk1"/>
                        </a:solidFill>
                        <a:effectLst/>
                        <a:latin typeface="Times New Roman" panose="02020603050405020304" pitchFamily="18" charset="0"/>
                        <a:ea typeface="+mn-ea"/>
                        <a:cs typeface="Times New Roman" panose="02020603050405020304" pitchFamily="18" charset="0"/>
                      </a:endParaRPr>
                    </a:p>
                    <a:p>
                      <a:pPr marL="0" lvl="0" indent="0">
                        <a:buFont typeface="Arial"/>
                        <a:buNone/>
                      </a:pPr>
                      <a:r>
                        <a:rPr lang="en-US" sz="1800" b="1" i="0" u="none" dirty="0">
                          <a:solidFill>
                            <a:schemeClr val="dk1"/>
                          </a:solidFill>
                          <a:effectLst/>
                          <a:latin typeface="Times New Roman" panose="02020603050405020304" pitchFamily="18" charset="0"/>
                          <a:ea typeface="+mn-ea"/>
                          <a:cs typeface="Times New Roman" panose="02020603050405020304" pitchFamily="18" charset="0"/>
                        </a:rPr>
                        <a:t>Please do not submit any other work besides the assignments listed above. </a:t>
                      </a:r>
                    </a:p>
                    <a:p>
                      <a:pPr marL="0" lvl="0" indent="0">
                        <a:buFont typeface="Arial"/>
                        <a:buNone/>
                      </a:pPr>
                      <a:endParaRPr lang="en-US" b="0" i="0" baseline="0" dirty="0">
                        <a:solidFill>
                          <a:srgbClr val="000000"/>
                        </a:solidFill>
                        <a:latin typeface="Times New Roman" panose="02020603050405020304" pitchFamily="18" charset="0"/>
                        <a:cs typeface="Times New Roman" panose="02020603050405020304" pitchFamily="18" charset="0"/>
                      </a:endParaRPr>
                    </a:p>
                    <a:p>
                      <a:pPr marL="0" lvl="0" indent="0">
                        <a:buFont typeface="Arial"/>
                        <a:buNone/>
                      </a:pPr>
                      <a:r>
                        <a:rPr lang="en-US" b="0" i="0" baseline="0" dirty="0">
                          <a:solidFill>
                            <a:srgbClr val="000000"/>
                          </a:solidFill>
                          <a:latin typeface="Times New Roman" panose="02020603050405020304" pitchFamily="18" charset="0"/>
                          <a:cs typeface="Times New Roman" panose="02020603050405020304" pitchFamily="18" charset="0"/>
                        </a:rPr>
                        <a:t>Friday is a catch-up day. Use this day to take a moment and look back through the week’s work and make sure you have completed all the assignments and turned in what was necessary. Please reach out to me via email, remind, text, or Teams for additional assistance or to schedule one on one help.</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THIRD GRADE DISTANCE LEARNING: WEEK 4 MAY 4-8</a:t>
            </a:r>
          </a:p>
        </p:txBody>
      </p:sp>
      <p:graphicFrame>
        <p:nvGraphicFramePr>
          <p:cNvPr id="4" name="Table 3"/>
          <p:cNvGraphicFramePr>
            <a:graphicFrameLocks noGrp="1"/>
          </p:cNvGraphicFramePr>
          <p:nvPr>
            <p:extLst>
              <p:ext uri="{D42A27DB-BD31-4B8C-83A1-F6EECF244321}">
                <p14:modId xmlns:p14="http://schemas.microsoft.com/office/powerpoint/2010/main" val="2621132686"/>
              </p:ext>
            </p:extLst>
          </p:nvPr>
        </p:nvGraphicFramePr>
        <p:xfrm>
          <a:off x="685800" y="5181600"/>
          <a:ext cx="8001000" cy="131064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tblGrid>
              <a:tr h="278335">
                <a:tc gridSpan="2">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Weekly Information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0000"/>
                  </a:ext>
                </a:extLst>
              </a:tr>
              <a:tr h="670560">
                <a:tc>
                  <a:txBody>
                    <a:bodyPr/>
                    <a:lstStyle/>
                    <a:p>
                      <a:pPr marL="0" lvl="0" indent="0">
                        <a:buFont typeface="Arial"/>
                        <a:buNone/>
                      </a:pPr>
                      <a:r>
                        <a:rPr lang="en-US" baseline="0" dirty="0">
                          <a:solidFill>
                            <a:srgbClr val="000000"/>
                          </a:solidFill>
                          <a:latin typeface="Times New Roman" panose="02020603050405020304" pitchFamily="18" charset="0"/>
                          <a:cs typeface="Times New Roman" panose="02020603050405020304" pitchFamily="18" charset="0"/>
                        </a:rPr>
                        <a:t>Office Hours:</a:t>
                      </a:r>
                    </a:p>
                    <a:p>
                      <a:pPr marL="0" lvl="0" indent="0">
                        <a:buFont typeface="Arial"/>
                        <a:buNone/>
                      </a:pPr>
                      <a:r>
                        <a:rPr lang="en-US" baseline="0" dirty="0">
                          <a:solidFill>
                            <a:srgbClr val="000000"/>
                          </a:solidFill>
                          <a:latin typeface="Times New Roman" panose="02020603050405020304" pitchFamily="18" charset="0"/>
                          <a:cs typeface="Times New Roman" panose="02020603050405020304" pitchFamily="18" charset="0"/>
                        </a:rPr>
                        <a:t>Monday – Friday  7:30-8:00am </a:t>
                      </a:r>
                      <a:r>
                        <a:rPr lang="en-US" baseline="0">
                          <a:solidFill>
                            <a:srgbClr val="000000"/>
                          </a:solidFill>
                          <a:latin typeface="Times New Roman" panose="02020603050405020304" pitchFamily="18" charset="0"/>
                          <a:cs typeface="Times New Roman" panose="02020603050405020304" pitchFamily="18" charset="0"/>
                        </a:rPr>
                        <a:t>&amp; 1:30-3:00pm</a:t>
                      </a:r>
                      <a:endParaRPr lang="en-US" baseline="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0" lvl="0" indent="0">
                        <a:buFont typeface="Arial"/>
                        <a:buNone/>
                      </a:pPr>
                      <a:r>
                        <a:rPr lang="en-US" baseline="0" dirty="0">
                          <a:solidFill>
                            <a:srgbClr val="000000"/>
                          </a:solidFill>
                          <a:latin typeface="Times New Roman" panose="02020603050405020304" pitchFamily="18" charset="0"/>
                          <a:cs typeface="Times New Roman" panose="02020603050405020304" pitchFamily="18" charset="0"/>
                        </a:rPr>
                        <a:t>Zoom Call:</a:t>
                      </a:r>
                    </a:p>
                    <a:p>
                      <a:pPr marL="0" lvl="0" indent="0">
                        <a:buFont typeface="Arial"/>
                        <a:buNone/>
                      </a:pPr>
                      <a:r>
                        <a:rPr lang="en-US" baseline="0" dirty="0">
                          <a:solidFill>
                            <a:srgbClr val="000000"/>
                          </a:solidFill>
                          <a:latin typeface="Times New Roman" panose="02020603050405020304" pitchFamily="18" charset="0"/>
                          <a:cs typeface="Times New Roman" panose="02020603050405020304" pitchFamily="18" charset="0"/>
                        </a:rPr>
                        <a:t>Thursday 1:30 PM</a:t>
                      </a:r>
                    </a:p>
                    <a:p>
                      <a:pPr marL="0" lvl="0" indent="0">
                        <a:buFont typeface="Arial"/>
                        <a:buNone/>
                      </a:pPr>
                      <a:endParaRPr lang="en-US" baseline="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9723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83105981"/>
              </p:ext>
            </p:extLst>
          </p:nvPr>
        </p:nvGraphicFramePr>
        <p:xfrm>
          <a:off x="76200" y="625964"/>
          <a:ext cx="8991600" cy="49987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381000">
                <a:tc>
                  <a:txBody>
                    <a:bodyPr/>
                    <a:lstStyle/>
                    <a:p>
                      <a:r>
                        <a:rPr lang="en-US" b="1" i="0" dirty="0">
                          <a:solidFill>
                            <a:srgbClr val="000000"/>
                          </a:solidFill>
                          <a:latin typeface="Times New Roman" panose="02020603050405020304" pitchFamily="18" charset="0"/>
                          <a:cs typeface="Times New Roman" panose="02020603050405020304" pitchFamily="18" charset="0"/>
                        </a:rPr>
                        <a:t>Subject</a:t>
                      </a:r>
                      <a:r>
                        <a:rPr lang="en-US" b="1" i="0" baseline="0" dirty="0">
                          <a:solidFill>
                            <a:srgbClr val="000000"/>
                          </a:solidFill>
                          <a:latin typeface="Times New Roman" panose="02020603050405020304" pitchFamily="18" charset="0"/>
                          <a:cs typeface="Times New Roman" panose="02020603050405020304" pitchFamily="18" charset="0"/>
                        </a:rPr>
                        <a:t> </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Monday, May 4</a:t>
                      </a:r>
                      <a:r>
                        <a:rPr lang="en-US" sz="2000" b="1" i="0" baseline="30000" dirty="0">
                          <a:solidFill>
                            <a:srgbClr val="000000"/>
                          </a:solidFill>
                          <a:latin typeface="Times New Roman" panose="02020603050405020304" pitchFamily="18" charset="0"/>
                          <a:cs typeface="Times New Roman" panose="02020603050405020304" pitchFamily="18" charset="0"/>
                        </a:rPr>
                        <a:t>th</a:t>
                      </a:r>
                      <a:r>
                        <a:rPr lang="en-US" sz="2000" b="1" i="0" dirty="0">
                          <a:solidFill>
                            <a:srgbClr val="000000"/>
                          </a:solidFill>
                          <a:latin typeface="Times New Roman" panose="02020603050405020304" pitchFamily="18" charset="0"/>
                          <a:cs typeface="Times New Roman" panose="02020603050405020304" pitchFamily="18" charset="0"/>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654196">
                <a:tc>
                  <a:txBody>
                    <a:bodyPr/>
                    <a:lstStyle/>
                    <a:p>
                      <a:r>
                        <a:rPr lang="en-US" b="1" i="0" dirty="0">
                          <a:solidFill>
                            <a:srgbClr val="000000"/>
                          </a:solidFill>
                          <a:latin typeface="Times New Roman" panose="02020603050405020304" pitchFamily="18" charset="0"/>
                          <a:cs typeface="Times New Roman" panose="02020603050405020304" pitchFamily="18" charset="0"/>
                        </a:rPr>
                        <a:t>ELA</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indent="-285750">
                        <a:buFont typeface="Arial"/>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Watch:</a:t>
                      </a:r>
                      <a:r>
                        <a:rPr lang="en-US" sz="18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1800" baseline="0" dirty="0">
                          <a:solidFill>
                            <a:schemeClr val="dk1"/>
                          </a:solidFill>
                          <a:effectLst/>
                          <a:latin typeface="Times New Roman" panose="02020603050405020304" pitchFamily="18" charset="0"/>
                          <a:ea typeface="+mn-ea"/>
                          <a:cs typeface="Times New Roman" panose="02020603050405020304" pitchFamily="18" charset="0"/>
                          <a:hlinkClick r:id="rId2"/>
                        </a:rPr>
                        <a:t>Lesson 20 Video </a:t>
                      </a:r>
                      <a:endParaRPr lang="en-US" sz="1800" baseline="0" dirty="0">
                        <a:solidFill>
                          <a:schemeClr val="dk1"/>
                        </a:solidFill>
                        <a:effectLst/>
                        <a:latin typeface="Times New Roman" panose="02020603050405020304" pitchFamily="18" charset="0"/>
                        <a:ea typeface="+mn-ea"/>
                        <a:cs typeface="Times New Roman" panose="02020603050405020304" pitchFamily="18" charset="0"/>
                      </a:endParaRPr>
                    </a:p>
                    <a:p>
                      <a:pPr marL="742950" lvl="1" indent="-285750">
                        <a:buFont typeface="Arial"/>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Complete p. 324-325 along with the video</a:t>
                      </a:r>
                    </a:p>
                    <a:p>
                      <a:pPr marL="285750" lvl="0" indent="-285750">
                        <a:buFont typeface="Arial"/>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Cursive: </a:t>
                      </a:r>
                      <a:r>
                        <a:rPr lang="en-US" sz="1800" dirty="0">
                          <a:solidFill>
                            <a:schemeClr val="dk1"/>
                          </a:solidFill>
                          <a:effectLst/>
                          <a:latin typeface="Times New Roman" panose="02020603050405020304" pitchFamily="18" charset="0"/>
                          <a:ea typeface="+mn-ea"/>
                          <a:cs typeface="Times New Roman" panose="02020603050405020304" pitchFamily="18" charset="0"/>
                          <a:hlinkClick r:id="rId3"/>
                        </a:rPr>
                        <a:t>Lesson 15</a:t>
                      </a:r>
                      <a:endParaRPr lang="en-US" sz="1800" dirty="0">
                        <a:solidFill>
                          <a:schemeClr val="dk1"/>
                        </a:solidFill>
                        <a:effectLst/>
                        <a:latin typeface="Times New Roman" panose="02020603050405020304" pitchFamily="18" charset="0"/>
                        <a:ea typeface="+mn-ea"/>
                        <a:cs typeface="Times New Roman" panose="02020603050405020304" pitchFamily="18" charset="0"/>
                      </a:endParaRPr>
                    </a:p>
                    <a:p>
                      <a:pPr marL="742950" lvl="1" indent="-285750">
                        <a:buFont typeface="Arial"/>
                        <a:buChar char="•"/>
                      </a:pPr>
                      <a:r>
                        <a:rPr lang="en-US" sz="1800" b="0" dirty="0">
                          <a:solidFill>
                            <a:schemeClr val="dk1"/>
                          </a:solidFill>
                          <a:effectLst/>
                          <a:latin typeface="Times New Roman" panose="02020603050405020304" pitchFamily="18" charset="0"/>
                          <a:ea typeface="+mn-ea"/>
                          <a:cs typeface="Times New Roman" panose="02020603050405020304" pitchFamily="18" charset="0"/>
                        </a:rPr>
                        <a:t>Print WS from my website or </a:t>
                      </a:r>
                      <a:r>
                        <a:rPr lang="en-US" sz="1800" b="0" u="none" baseline="0" dirty="0">
                          <a:solidFill>
                            <a:schemeClr val="dk1"/>
                          </a:solidFill>
                          <a:effectLst/>
                          <a:latin typeface="Times New Roman" panose="02020603050405020304" pitchFamily="18" charset="0"/>
                          <a:ea typeface="+mn-ea"/>
                          <a:cs typeface="Times New Roman" panose="02020603050405020304" pitchFamily="18" charset="0"/>
                        </a:rPr>
                        <a:t>use a whiteboard/marker or paper/pencil</a:t>
                      </a:r>
                    </a:p>
                    <a:p>
                      <a:pPr marL="285750" lvl="0" indent="-285750">
                        <a:buFont typeface="Arial"/>
                        <a:buChar char="•"/>
                      </a:pPr>
                      <a:r>
                        <a:rPr lang="en-US" sz="1800" b="0" u="none" baseline="0" dirty="0">
                          <a:solidFill>
                            <a:schemeClr val="dk1"/>
                          </a:solidFill>
                          <a:effectLst/>
                          <a:latin typeface="Times New Roman" panose="02020603050405020304" pitchFamily="18" charset="0"/>
                          <a:ea typeface="+mn-ea"/>
                          <a:cs typeface="Times New Roman" panose="02020603050405020304" pitchFamily="18" charset="0"/>
                        </a:rPr>
                        <a:t>Read for 20 minutes (Don’t forget to take AR tests)</a:t>
                      </a:r>
                      <a:endParaRPr lang="en-US" sz="1800" b="0" u="none"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69436">
                <a:tc>
                  <a:txBody>
                    <a:bodyPr/>
                    <a:lstStyle/>
                    <a:p>
                      <a:r>
                        <a:rPr lang="en-US" b="1" i="0" dirty="0">
                          <a:solidFill>
                            <a:srgbClr val="000000"/>
                          </a:solidFill>
                          <a:latin typeface="Times New Roman" panose="02020603050405020304" pitchFamily="18" charset="0"/>
                          <a:cs typeface="Times New Roman" panose="02020603050405020304" pitchFamily="18" charset="0"/>
                        </a:rPr>
                        <a:t>Math</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fontAlgn="base">
                        <a:buFont typeface="Arial"/>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Complete 12.2</a:t>
                      </a:r>
                      <a:r>
                        <a:rPr lang="en-US" sz="1800" baseline="0" dirty="0">
                          <a:solidFill>
                            <a:schemeClr val="dk1"/>
                          </a:solidFill>
                          <a:effectLst/>
                          <a:latin typeface="Times New Roman" panose="02020603050405020304" pitchFamily="18" charset="0"/>
                          <a:ea typeface="+mn-ea"/>
                          <a:cs typeface="Times New Roman" panose="02020603050405020304" pitchFamily="18" charset="0"/>
                        </a:rPr>
                        <a:t> &amp; 12.3</a:t>
                      </a:r>
                      <a:r>
                        <a:rPr lang="en-US" sz="1800" dirty="0">
                          <a:solidFill>
                            <a:schemeClr val="dk1"/>
                          </a:solidFill>
                          <a:effectLst/>
                          <a:latin typeface="Times New Roman" panose="02020603050405020304" pitchFamily="18" charset="0"/>
                          <a:ea typeface="+mn-ea"/>
                          <a:cs typeface="Times New Roman" panose="02020603050405020304" pitchFamily="18" charset="0"/>
                        </a:rPr>
                        <a:t> Personal Math Trainer </a:t>
                      </a:r>
                      <a:br>
                        <a:rPr lang="en-US" sz="1800" dirty="0">
                          <a:solidFill>
                            <a:schemeClr val="dk1"/>
                          </a:solidFill>
                          <a:effectLst/>
                          <a:latin typeface="Times New Roman" panose="02020603050405020304" pitchFamily="18" charset="0"/>
                          <a:ea typeface="+mn-ea"/>
                          <a:cs typeface="Times New Roman" panose="02020603050405020304" pitchFamily="18" charset="0"/>
                        </a:rPr>
                      </a:br>
                      <a:r>
                        <a:rPr lang="en-US" sz="1800" dirty="0">
                          <a:solidFill>
                            <a:schemeClr val="dk1"/>
                          </a:solidFill>
                          <a:effectLst/>
                          <a:latin typeface="Times New Roman" panose="02020603050405020304" pitchFamily="18" charset="0"/>
                          <a:ea typeface="+mn-ea"/>
                          <a:cs typeface="Times New Roman" panose="02020603050405020304" pitchFamily="18" charset="0"/>
                        </a:rPr>
                        <a:t>(</a:t>
                      </a:r>
                      <a:r>
                        <a:rPr lang="en-US" sz="1800" dirty="0" err="1">
                          <a:solidFill>
                            <a:schemeClr val="dk1"/>
                          </a:solidFill>
                          <a:effectLst/>
                          <a:latin typeface="Times New Roman" panose="02020603050405020304" pitchFamily="18" charset="0"/>
                          <a:ea typeface="+mn-ea"/>
                          <a:cs typeface="Times New Roman" panose="02020603050405020304" pitchFamily="18" charset="0"/>
                        </a:rPr>
                        <a:t>Classlink</a:t>
                      </a:r>
                      <a:r>
                        <a:rPr lang="en-US" sz="1800" dirty="0">
                          <a:solidFill>
                            <a:schemeClr val="dk1"/>
                          </a:solidFill>
                          <a:effectLst/>
                          <a:latin typeface="Times New Roman" panose="02020603050405020304" pitchFamily="18" charset="0"/>
                          <a:ea typeface="+mn-ea"/>
                          <a:cs typeface="Times New Roman" panose="02020603050405020304" pitchFamily="18" charset="0"/>
                        </a:rPr>
                        <a:t> </a:t>
                      </a:r>
                      <a:r>
                        <a:rPr lang="en-US" sz="1800" dirty="0">
                          <a:solidFill>
                            <a:schemeClr val="dk1"/>
                          </a:solidFill>
                          <a:effectLst/>
                          <a:latin typeface="Times New Roman" panose="02020603050405020304" pitchFamily="18" charset="0"/>
                          <a:ea typeface="+mn-ea"/>
                          <a:cs typeface="Times New Roman" panose="02020603050405020304" pitchFamily="18" charset="0"/>
                          <a:sym typeface="Wingdings"/>
                        </a:rPr>
                        <a:t> </a:t>
                      </a:r>
                      <a:r>
                        <a:rPr lang="en-US" sz="1800" dirty="0" err="1">
                          <a:solidFill>
                            <a:schemeClr val="dk1"/>
                          </a:solidFill>
                          <a:effectLst/>
                          <a:latin typeface="Times New Roman" panose="02020603050405020304" pitchFamily="18" charset="0"/>
                          <a:ea typeface="+mn-ea"/>
                          <a:cs typeface="Times New Roman" panose="02020603050405020304" pitchFamily="18" charset="0"/>
                          <a:sym typeface="Wingdings"/>
                        </a:rPr>
                        <a:t>ThinkCentral</a:t>
                      </a:r>
                      <a:r>
                        <a:rPr lang="en-US" sz="1800" baseline="0" dirty="0">
                          <a:solidFill>
                            <a:schemeClr val="dk1"/>
                          </a:solidFill>
                          <a:effectLst/>
                          <a:latin typeface="Times New Roman" panose="02020603050405020304" pitchFamily="18" charset="0"/>
                          <a:ea typeface="+mn-ea"/>
                          <a:cs typeface="Times New Roman" panose="02020603050405020304" pitchFamily="18" charset="0"/>
                          <a:sym typeface="Wingdings"/>
                        </a:rPr>
                        <a:t> </a:t>
                      </a:r>
                      <a:r>
                        <a:rPr lang="en-US" sz="1800" dirty="0">
                          <a:solidFill>
                            <a:schemeClr val="dk1"/>
                          </a:solidFill>
                          <a:effectLst/>
                          <a:latin typeface="Times New Roman" panose="02020603050405020304" pitchFamily="18" charset="0"/>
                          <a:ea typeface="+mn-ea"/>
                          <a:cs typeface="Times New Roman" panose="02020603050405020304" pitchFamily="18" charset="0"/>
                          <a:sym typeface="Wingdings"/>
                        </a:rPr>
                        <a:t> Things to Do)</a:t>
                      </a:r>
                    </a:p>
                    <a:p>
                      <a:pPr marL="0" lvl="0" indent="0" fontAlgn="base">
                        <a:buFont typeface="Arial"/>
                        <a:buNone/>
                      </a:pPr>
                      <a:r>
                        <a:rPr lang="en-US" sz="1800" b="1" dirty="0">
                          <a:solidFill>
                            <a:schemeClr val="dk1"/>
                          </a:solidFill>
                          <a:effectLst/>
                          <a:latin typeface="Times New Roman" panose="02020603050405020304" pitchFamily="18" charset="0"/>
                          <a:ea typeface="+mn-ea"/>
                          <a:cs typeface="Times New Roman" panose="02020603050405020304" pitchFamily="18" charset="0"/>
                        </a:rPr>
                        <a:t>OR </a:t>
                      </a:r>
                      <a:r>
                        <a:rPr lang="en-US" sz="1800" dirty="0">
                          <a:solidFill>
                            <a:schemeClr val="dk1"/>
                          </a:solidFill>
                          <a:effectLst/>
                          <a:latin typeface="Times New Roman" panose="02020603050405020304" pitchFamily="18" charset="0"/>
                          <a:ea typeface="+mn-ea"/>
                          <a:cs typeface="Times New Roman" panose="02020603050405020304" pitchFamily="18" charset="0"/>
                        </a:rPr>
                        <a:t> </a:t>
                      </a:r>
                    </a:p>
                    <a:p>
                      <a:pPr marL="285750" lvl="0" indent="-285750" fontAlgn="base">
                        <a:buFont typeface="Arial"/>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Homework p. 241-242</a:t>
                      </a:r>
                      <a:r>
                        <a:rPr lang="en-US" sz="1800" baseline="0" dirty="0">
                          <a:solidFill>
                            <a:schemeClr val="dk1"/>
                          </a:solidFill>
                          <a:effectLst/>
                          <a:latin typeface="Times New Roman" panose="02020603050405020304" pitchFamily="18" charset="0"/>
                          <a:ea typeface="+mn-ea"/>
                          <a:cs typeface="Times New Roman" panose="02020603050405020304" pitchFamily="18" charset="0"/>
                        </a:rPr>
                        <a:t> &amp; </a:t>
                      </a:r>
                      <a:r>
                        <a:rPr lang="en-US" sz="1800" dirty="0">
                          <a:solidFill>
                            <a:schemeClr val="dk1"/>
                          </a:solidFill>
                          <a:effectLst/>
                          <a:latin typeface="Times New Roman" panose="02020603050405020304" pitchFamily="18" charset="0"/>
                          <a:ea typeface="+mn-ea"/>
                          <a:cs typeface="Times New Roman" panose="02020603050405020304" pitchFamily="18" charset="0"/>
                        </a:rPr>
                        <a:t>243-244 - </a:t>
                      </a:r>
                      <a:r>
                        <a:rPr lang="en-US" sz="200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turn in to Mrs.</a:t>
                      </a:r>
                      <a:r>
                        <a:rPr lang="en-US" sz="2000" u="sng" baseline="0"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 Fitzgerald </a:t>
                      </a:r>
                      <a:endParaRPr lang="en-US" sz="200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65760">
                <a:tc>
                  <a:txBody>
                    <a:bodyPr/>
                    <a:lstStyle/>
                    <a:p>
                      <a:r>
                        <a:rPr lang="en-US" b="1" i="0" dirty="0">
                          <a:solidFill>
                            <a:srgbClr val="000000"/>
                          </a:solidFill>
                          <a:latin typeface="Times New Roman" panose="02020603050405020304" pitchFamily="18" charset="0"/>
                          <a:cs typeface="Times New Roman" panose="02020603050405020304" pitchFamily="18" charset="0"/>
                        </a:rPr>
                        <a:t>Science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Read p. 333 – 337. Complete pages as you read. </a:t>
                      </a:r>
                    </a:p>
                    <a:p>
                      <a:pPr marL="285750" lvl="0" indent="-285750" rtl="0">
                        <a:buFont typeface="Arial" panose="020B0604020202020204" pitchFamily="34" charset="0"/>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Watch Ms. Arshad for extra assistance: </a:t>
                      </a:r>
                      <a:r>
                        <a:rPr lang="en-US" sz="1800" u="sng" dirty="0">
                          <a:solidFill>
                            <a:schemeClr val="dk1"/>
                          </a:solidFill>
                          <a:effectLst/>
                          <a:latin typeface="Times New Roman" panose="02020603050405020304" pitchFamily="18" charset="0"/>
                          <a:ea typeface="+mn-ea"/>
                          <a:cs typeface="Times New Roman" panose="02020603050405020304" pitchFamily="18" charset="0"/>
                          <a:hlinkClick r:id="rId4"/>
                        </a:rPr>
                        <a:t>Unit 9 Lesson 1 Part 1 Video</a:t>
                      </a:r>
                      <a:r>
                        <a:rPr lang="en-US" sz="1800" dirty="0">
                          <a:solidFill>
                            <a:schemeClr val="dk1"/>
                          </a:solidFill>
                          <a:effectLst/>
                          <a:latin typeface="Times New Roman" panose="02020603050405020304" pitchFamily="18" charset="0"/>
                          <a:ea typeface="+mn-ea"/>
                          <a:cs typeface="Times New Roman" panose="02020603050405020304" pitchFamily="18" charset="0"/>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24840">
                <a:tc>
                  <a:txBody>
                    <a:bodyPr/>
                    <a:lstStyle/>
                    <a:p>
                      <a:r>
                        <a:rPr lang="en-US" b="1" i="0" dirty="0">
                          <a:solidFill>
                            <a:srgbClr val="000000"/>
                          </a:solidFill>
                          <a:latin typeface="Times New Roman" panose="02020603050405020304" pitchFamily="18" charset="0"/>
                          <a:cs typeface="Times New Roman" panose="02020603050405020304" pitchFamily="18" charset="0"/>
                        </a:rPr>
                        <a:t>Social</a:t>
                      </a:r>
                      <a:r>
                        <a:rPr lang="en-US" b="1" i="0" baseline="0" dirty="0">
                          <a:solidFill>
                            <a:srgbClr val="000000"/>
                          </a:solidFill>
                          <a:latin typeface="Times New Roman" panose="02020603050405020304" pitchFamily="18" charset="0"/>
                          <a:cs typeface="Times New Roman" panose="02020603050405020304" pitchFamily="18" charset="0"/>
                        </a:rPr>
                        <a:t> Studies</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Answer the before questions for Land and Water.  </a:t>
                      </a:r>
                    </a:p>
                    <a:p>
                      <a:pPr marL="285750" lvl="0" indent="-285750">
                        <a:buFont typeface="Arial" panose="020B0604020202020204" pitchFamily="34" charset="0"/>
                        <a:buChar char="•"/>
                      </a:pPr>
                      <a:r>
                        <a:rPr lang="en-US" sz="1800" dirty="0">
                          <a:solidFill>
                            <a:schemeClr val="dk1"/>
                          </a:solidFill>
                          <a:effectLst/>
                          <a:latin typeface="Times New Roman" panose="02020603050405020304" pitchFamily="18" charset="0"/>
                          <a:ea typeface="+mn-ea"/>
                          <a:cs typeface="Times New Roman" panose="02020603050405020304" pitchFamily="18" charset="0"/>
                        </a:rPr>
                        <a:t>Read &amp; Watch Land and Water Day 1 Video </a:t>
                      </a:r>
                      <a:r>
                        <a:rPr lang="en-US" sz="1800" u="sng" dirty="0">
                          <a:solidFill>
                            <a:schemeClr val="dk1"/>
                          </a:solidFill>
                          <a:effectLst/>
                          <a:latin typeface="Times New Roman" panose="02020603050405020304" pitchFamily="18" charset="0"/>
                          <a:ea typeface="+mn-ea"/>
                          <a:cs typeface="Times New Roman" panose="02020603050405020304" pitchFamily="18" charset="0"/>
                          <a:hlinkClick r:id="rId5"/>
                        </a:rPr>
                        <a:t>here</a:t>
                      </a:r>
                      <a:r>
                        <a:rPr lang="en-US" sz="1800" dirty="0">
                          <a:solidFill>
                            <a:schemeClr val="dk1"/>
                          </a:solidFill>
                          <a:effectLst/>
                          <a:latin typeface="Times New Roman" panose="02020603050405020304" pitchFamily="18" charset="0"/>
                          <a:ea typeface="+mn-ea"/>
                          <a:cs typeface="Times New Roman" panose="02020603050405020304" pitchFamily="18" charset="0"/>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40836">
                <a:tc>
                  <a:txBody>
                    <a:bodyPr/>
                    <a:lstStyle/>
                    <a:p>
                      <a:r>
                        <a:rPr lang="en-US" b="1" i="0" dirty="0">
                          <a:solidFill>
                            <a:srgbClr val="000000"/>
                          </a:solidFill>
                          <a:latin typeface="Times New Roman" panose="02020603050405020304" pitchFamily="18" charset="0"/>
                          <a:cs typeface="Times New Roman" panose="02020603050405020304" pitchFamily="18" charset="0"/>
                        </a:rPr>
                        <a:t>Other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indent="-285750">
                        <a:buFont typeface="Arial"/>
                        <a:buChar char="•"/>
                      </a:pPr>
                      <a:r>
                        <a:rPr lang="en-US" dirty="0">
                          <a:solidFill>
                            <a:srgbClr val="000000"/>
                          </a:solidFill>
                          <a:latin typeface="Times New Roman" panose="02020603050405020304" pitchFamily="18" charset="0"/>
                          <a:cs typeface="Times New Roman" panose="02020603050405020304" pitchFamily="18" charset="0"/>
                        </a:rPr>
                        <a:t>20 minutes</a:t>
                      </a:r>
                      <a:r>
                        <a:rPr lang="en-US" baseline="0" dirty="0">
                          <a:solidFill>
                            <a:srgbClr val="000000"/>
                          </a:solidFill>
                          <a:latin typeface="Times New Roman" panose="02020603050405020304" pitchFamily="18" charset="0"/>
                          <a:cs typeface="Times New Roman" panose="02020603050405020304" pitchFamily="18" charset="0"/>
                        </a:rPr>
                        <a:t> of </a:t>
                      </a:r>
                      <a:r>
                        <a:rPr lang="en-US" baseline="0" dirty="0" err="1">
                          <a:solidFill>
                            <a:srgbClr val="000000"/>
                          </a:solidFill>
                          <a:latin typeface="Times New Roman" panose="02020603050405020304" pitchFamily="18" charset="0"/>
                          <a:cs typeface="Times New Roman" panose="02020603050405020304" pitchFamily="18" charset="0"/>
                        </a:rPr>
                        <a:t>iReady</a:t>
                      </a:r>
                      <a:r>
                        <a:rPr lang="en-US" baseline="0" dirty="0">
                          <a:solidFill>
                            <a:srgbClr val="000000"/>
                          </a:solidFill>
                          <a:latin typeface="Times New Roman" panose="02020603050405020304" pitchFamily="18" charset="0"/>
                          <a:cs typeface="Times New Roman" panose="02020603050405020304" pitchFamily="18" charset="0"/>
                        </a:rPr>
                        <a:t> Reading</a:t>
                      </a:r>
                    </a:p>
                    <a:p>
                      <a:pPr marL="285750" indent="-285750">
                        <a:buFont typeface="Arial"/>
                        <a:buChar char="•"/>
                      </a:pPr>
                      <a:r>
                        <a:rPr lang="en-US" baseline="0" dirty="0">
                          <a:solidFill>
                            <a:srgbClr val="000000"/>
                          </a:solidFill>
                          <a:latin typeface="Times New Roman" panose="02020603050405020304" pitchFamily="18" charset="0"/>
                          <a:cs typeface="Times New Roman" panose="02020603050405020304" pitchFamily="18" charset="0"/>
                        </a:rPr>
                        <a:t>Special Area: Art</a:t>
                      </a:r>
                      <a:endParaRPr lang="en-US"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THIRD GRADE DISTANCE LEARNING: WEEK 4 MAY 4-8</a:t>
            </a:r>
          </a:p>
        </p:txBody>
      </p:sp>
    </p:spTree>
    <p:extLst>
      <p:ext uri="{BB962C8B-B14F-4D97-AF65-F5344CB8AC3E}">
        <p14:creationId xmlns:p14="http://schemas.microsoft.com/office/powerpoint/2010/main" val="195465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97446679"/>
              </p:ext>
            </p:extLst>
          </p:nvPr>
        </p:nvGraphicFramePr>
        <p:xfrm>
          <a:off x="76200" y="685800"/>
          <a:ext cx="8991600" cy="502920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381000">
                <a:tc>
                  <a:txBody>
                    <a:bodyPr/>
                    <a:lstStyle/>
                    <a:p>
                      <a:r>
                        <a:rPr lang="en-US" b="1" i="0" dirty="0">
                          <a:solidFill>
                            <a:srgbClr val="000000"/>
                          </a:solidFill>
                          <a:latin typeface="Times New Roman" panose="02020603050405020304" pitchFamily="18" charset="0"/>
                          <a:cs typeface="Times New Roman" panose="02020603050405020304" pitchFamily="18" charset="0"/>
                        </a:rPr>
                        <a:t>Subject</a:t>
                      </a:r>
                      <a:r>
                        <a:rPr lang="en-US" b="1" i="0" baseline="0" dirty="0">
                          <a:solidFill>
                            <a:srgbClr val="000000"/>
                          </a:solidFill>
                          <a:latin typeface="Times New Roman" panose="02020603050405020304" pitchFamily="18" charset="0"/>
                          <a:cs typeface="Times New Roman" panose="02020603050405020304" pitchFamily="18" charset="0"/>
                        </a:rPr>
                        <a:t> </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0" indent="0" algn="ctr">
                        <a:buFont typeface="Arial" panose="020B0604020202020204" pitchFamily="34" charset="0"/>
                        <a:buNone/>
                      </a:pPr>
                      <a:r>
                        <a:rPr lang="en-US" sz="2000" b="1" i="0" dirty="0">
                          <a:solidFill>
                            <a:srgbClr val="000000"/>
                          </a:solidFill>
                          <a:latin typeface="Times New Roman" panose="02020603050405020304" pitchFamily="18" charset="0"/>
                          <a:cs typeface="Times New Roman" panose="02020603050405020304" pitchFamily="18" charset="0"/>
                        </a:rPr>
                        <a:t>Tuesday, May 5</a:t>
                      </a:r>
                      <a:r>
                        <a:rPr lang="en-US" sz="2000" b="1" i="0" baseline="30000" dirty="0">
                          <a:solidFill>
                            <a:srgbClr val="000000"/>
                          </a:solidFill>
                          <a:latin typeface="Times New Roman" panose="02020603050405020304" pitchFamily="18" charset="0"/>
                          <a:cs typeface="Times New Roman" panose="02020603050405020304" pitchFamily="18" charset="0"/>
                        </a:rPr>
                        <a:t>th</a:t>
                      </a:r>
                      <a:r>
                        <a:rPr lang="en-US" sz="2000" b="1" i="0" baseline="0" dirty="0">
                          <a:solidFill>
                            <a:srgbClr val="000000"/>
                          </a:solidFill>
                          <a:latin typeface="Times New Roman" panose="02020603050405020304" pitchFamily="18" charset="0"/>
                          <a:cs typeface="Times New Roman" panose="02020603050405020304" pitchFamily="18" charset="0"/>
                        </a:rPr>
                        <a:t> </a:t>
                      </a:r>
                      <a:endParaRPr lang="en-US" sz="2000"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66800">
                <a:tc>
                  <a:txBody>
                    <a:bodyPr/>
                    <a:lstStyle/>
                    <a:p>
                      <a:r>
                        <a:rPr lang="en-US" b="1" i="0" dirty="0">
                          <a:solidFill>
                            <a:srgbClr val="000000"/>
                          </a:solidFill>
                          <a:latin typeface="Times New Roman" panose="02020603050405020304" pitchFamily="18" charset="0"/>
                          <a:cs typeface="Times New Roman" panose="02020603050405020304" pitchFamily="18" charset="0"/>
                        </a:rPr>
                        <a:t>ELA</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sz="1800" b="0" i="0" dirty="0">
                          <a:solidFill>
                            <a:schemeClr val="dk1"/>
                          </a:solidFill>
                          <a:effectLst/>
                          <a:latin typeface="Times New Roman" panose="02020603050405020304" pitchFamily="18" charset="0"/>
                          <a:ea typeface="+mn-ea"/>
                          <a:cs typeface="Times New Roman" panose="02020603050405020304" pitchFamily="18" charset="0"/>
                        </a:rPr>
                        <a:t>Read p. 328-329 and complete the questions #1-4 on p. 330-331</a:t>
                      </a:r>
                    </a:p>
                    <a:p>
                      <a:pPr marL="285750" indent="-285750">
                        <a:buFont typeface="Arial"/>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Cursive: </a:t>
                      </a:r>
                      <a:r>
                        <a:rPr lang="en-US" sz="1800" b="0" i="0" dirty="0">
                          <a:solidFill>
                            <a:schemeClr val="dk1"/>
                          </a:solidFill>
                          <a:effectLst/>
                          <a:latin typeface="Times New Roman" panose="02020603050405020304" pitchFamily="18" charset="0"/>
                          <a:ea typeface="+mn-ea"/>
                          <a:cs typeface="Times New Roman" panose="02020603050405020304" pitchFamily="18" charset="0"/>
                          <a:hlinkClick r:id="rId2"/>
                        </a:rPr>
                        <a:t>Lesson 16</a:t>
                      </a:r>
                      <a:r>
                        <a:rPr lang="en-US" b="0" i="0" dirty="0">
                          <a:effectLst/>
                          <a:latin typeface="Times New Roman" panose="02020603050405020304" pitchFamily="18" charset="0"/>
                          <a:cs typeface="Times New Roman" panose="02020603050405020304" pitchFamily="18" charset="0"/>
                        </a:rPr>
                        <a:t> </a:t>
                      </a:r>
                    </a:p>
                    <a:p>
                      <a:pPr marL="742950" lvl="1" indent="-285750">
                        <a:buFont typeface="Arial"/>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Print WS from my website or </a:t>
                      </a: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use whiteboard/marker or paper/pencil</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Read for 20 minutes (Don’t forget to take AR tests)</a:t>
                      </a:r>
                      <a:endParaRPr lang="en-US" sz="1800" b="0" i="0" u="none"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24840">
                <a:tc>
                  <a:txBody>
                    <a:bodyPr/>
                    <a:lstStyle/>
                    <a:p>
                      <a:r>
                        <a:rPr lang="en-US" b="1" i="0" dirty="0">
                          <a:solidFill>
                            <a:srgbClr val="000000"/>
                          </a:solidFill>
                          <a:latin typeface="Times New Roman" panose="02020603050405020304" pitchFamily="18" charset="0"/>
                          <a:cs typeface="Times New Roman" panose="02020603050405020304" pitchFamily="18" charset="0"/>
                        </a:rPr>
                        <a:t>Math</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fontAlgn="base">
                        <a:buFont typeface="Arial"/>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Complete Mid-Ch. 12 Checkpoint Quiz on Personal Math Trainer </a:t>
                      </a:r>
                      <a:br>
                        <a:rPr lang="en-US" sz="1800" b="0" i="0" dirty="0">
                          <a:solidFill>
                            <a:schemeClr val="dk1"/>
                          </a:solidFill>
                          <a:effectLst/>
                          <a:latin typeface="Times New Roman" panose="02020603050405020304" pitchFamily="18" charset="0"/>
                          <a:ea typeface="+mn-ea"/>
                          <a:cs typeface="Times New Roman" panose="02020603050405020304" pitchFamily="18" charset="0"/>
                        </a:rPr>
                      </a:br>
                      <a:r>
                        <a:rPr lang="en-US" sz="1800" b="0" i="0" dirty="0">
                          <a:solidFill>
                            <a:schemeClr val="dk1"/>
                          </a:solidFill>
                          <a:effectLst/>
                          <a:latin typeface="Times New Roman" panose="02020603050405020304" pitchFamily="18" charset="0"/>
                          <a:ea typeface="+mn-ea"/>
                          <a:cs typeface="Times New Roman" panose="02020603050405020304" pitchFamily="18" charset="0"/>
                        </a:rPr>
                        <a:t>(</a:t>
                      </a:r>
                      <a:r>
                        <a:rPr lang="en-US" sz="1800" b="0" i="0" dirty="0" err="1">
                          <a:solidFill>
                            <a:schemeClr val="dk1"/>
                          </a:solidFill>
                          <a:effectLst/>
                          <a:latin typeface="Times New Roman" panose="02020603050405020304" pitchFamily="18" charset="0"/>
                          <a:ea typeface="+mn-ea"/>
                          <a:cs typeface="Times New Roman" panose="02020603050405020304" pitchFamily="18" charset="0"/>
                        </a:rPr>
                        <a:t>Classlink</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r>
                        <a:rPr lang="en-US" sz="1800" b="0" i="0" dirty="0">
                          <a:solidFill>
                            <a:schemeClr val="dk1"/>
                          </a:solidFill>
                          <a:effectLst/>
                          <a:latin typeface="Times New Roman" panose="02020603050405020304" pitchFamily="18" charset="0"/>
                          <a:ea typeface="+mn-ea"/>
                          <a:cs typeface="Times New Roman" panose="02020603050405020304" pitchFamily="18" charset="0"/>
                          <a:sym typeface="Wingdings"/>
                        </a:rPr>
                        <a:t> </a:t>
                      </a:r>
                      <a:r>
                        <a:rPr lang="en-US" sz="1800" b="0" i="0" dirty="0" err="1">
                          <a:solidFill>
                            <a:schemeClr val="dk1"/>
                          </a:solidFill>
                          <a:effectLst/>
                          <a:latin typeface="Times New Roman" panose="02020603050405020304" pitchFamily="18" charset="0"/>
                          <a:ea typeface="+mn-ea"/>
                          <a:cs typeface="Times New Roman" panose="02020603050405020304" pitchFamily="18" charset="0"/>
                          <a:sym typeface="Wingdings"/>
                        </a:rPr>
                        <a:t>ThinkCentral</a:t>
                      </a:r>
                      <a:r>
                        <a:rPr lang="en-US" sz="1800" b="0" i="0" baseline="0" dirty="0">
                          <a:solidFill>
                            <a:schemeClr val="dk1"/>
                          </a:solidFill>
                          <a:effectLst/>
                          <a:latin typeface="Times New Roman" panose="02020603050405020304" pitchFamily="18" charset="0"/>
                          <a:ea typeface="+mn-ea"/>
                          <a:cs typeface="Times New Roman" panose="02020603050405020304" pitchFamily="18" charset="0"/>
                          <a:sym typeface="Wingdings"/>
                        </a:rPr>
                        <a:t> </a:t>
                      </a:r>
                      <a:r>
                        <a:rPr lang="en-US" sz="1800" b="0" i="0" dirty="0">
                          <a:solidFill>
                            <a:schemeClr val="dk1"/>
                          </a:solidFill>
                          <a:effectLst/>
                          <a:latin typeface="Times New Roman" panose="02020603050405020304" pitchFamily="18" charset="0"/>
                          <a:ea typeface="+mn-ea"/>
                          <a:cs typeface="Times New Roman" panose="02020603050405020304" pitchFamily="18" charset="0"/>
                          <a:sym typeface="Wingdings"/>
                        </a:rPr>
                        <a:t> Things to Do)</a:t>
                      </a:r>
                      <a:br>
                        <a:rPr lang="en-US" sz="1800" b="0" i="0" dirty="0">
                          <a:solidFill>
                            <a:schemeClr val="dk1"/>
                          </a:solidFill>
                          <a:effectLst/>
                          <a:latin typeface="Times New Roman" panose="02020603050405020304" pitchFamily="18" charset="0"/>
                          <a:ea typeface="+mn-ea"/>
                          <a:cs typeface="Times New Roman" panose="02020603050405020304" pitchFamily="18" charset="0"/>
                          <a:sym typeface="Wingdings"/>
                        </a:rPr>
                      </a:br>
                      <a:r>
                        <a:rPr lang="en-US" sz="1800" b="0" i="0" dirty="0">
                          <a:solidFill>
                            <a:schemeClr val="dk1"/>
                          </a:solidFill>
                          <a:effectLst/>
                          <a:latin typeface="Times New Roman" panose="02020603050405020304" pitchFamily="18" charset="0"/>
                          <a:ea typeface="+mn-ea"/>
                          <a:cs typeface="Times New Roman" panose="02020603050405020304" pitchFamily="18" charset="0"/>
                        </a:rPr>
                        <a:t>OR  </a:t>
                      </a:r>
                    </a:p>
                    <a:p>
                      <a:pPr marL="285750" lvl="0" indent="-285750" fontAlgn="base">
                        <a:buFont typeface="Arial"/>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Mid-Chapter Checkpoint p. 499-500 - </a:t>
                      </a:r>
                      <a:r>
                        <a:rPr lang="en-US" sz="2000" b="0" i="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turn in to Mrs.</a:t>
                      </a:r>
                      <a:r>
                        <a:rPr lang="en-US" sz="2000" b="0" i="0" u="sng" baseline="0"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 Fitzgerald </a:t>
                      </a:r>
                      <a:endParaRPr lang="en-US" sz="2000" b="0" i="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96240">
                <a:tc>
                  <a:txBody>
                    <a:bodyPr/>
                    <a:lstStyle/>
                    <a:p>
                      <a:r>
                        <a:rPr lang="en-US" b="1" i="0" dirty="0">
                          <a:solidFill>
                            <a:srgbClr val="000000"/>
                          </a:solidFill>
                          <a:latin typeface="Times New Roman" panose="02020603050405020304" pitchFamily="18" charset="0"/>
                          <a:cs typeface="Times New Roman" panose="02020603050405020304" pitchFamily="18" charset="0"/>
                        </a:rPr>
                        <a:t>Science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Read p. 338 – 341. Complete pages as you read. </a:t>
                      </a:r>
                    </a:p>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Watch Ms. Arshad for extra assistance: </a:t>
                      </a:r>
                      <a:r>
                        <a:rPr lang="en-US" sz="1800" b="0" i="0" u="sng" dirty="0">
                          <a:solidFill>
                            <a:schemeClr val="dk1"/>
                          </a:solidFill>
                          <a:effectLst/>
                          <a:latin typeface="Times New Roman" panose="02020603050405020304" pitchFamily="18" charset="0"/>
                          <a:ea typeface="+mn-ea"/>
                          <a:cs typeface="Times New Roman" panose="02020603050405020304" pitchFamily="18" charset="0"/>
                          <a:hlinkClick r:id="rId3"/>
                        </a:rPr>
                        <a:t>Unit 9 Lesson 1 Part 2 Video</a:t>
                      </a:r>
                      <a:endParaRPr lang="en-US" sz="1800" b="0" i="0"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09600">
                <a:tc>
                  <a:txBody>
                    <a:bodyPr/>
                    <a:lstStyle/>
                    <a:p>
                      <a:r>
                        <a:rPr lang="en-US" b="1" i="0" dirty="0">
                          <a:solidFill>
                            <a:srgbClr val="000000"/>
                          </a:solidFill>
                          <a:latin typeface="Times New Roman" panose="02020603050405020304" pitchFamily="18" charset="0"/>
                          <a:cs typeface="Times New Roman" panose="02020603050405020304" pitchFamily="18" charset="0"/>
                        </a:rPr>
                        <a:t>Social</a:t>
                      </a:r>
                      <a:r>
                        <a:rPr lang="en-US" b="1" i="0" baseline="0" dirty="0">
                          <a:solidFill>
                            <a:srgbClr val="000000"/>
                          </a:solidFill>
                          <a:latin typeface="Times New Roman" panose="02020603050405020304" pitchFamily="18" charset="0"/>
                          <a:cs typeface="Times New Roman" panose="02020603050405020304" pitchFamily="18" charset="0"/>
                        </a:rPr>
                        <a:t> Studies</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Read Land and Water, page 2. </a:t>
                      </a:r>
                    </a:p>
                    <a:p>
                      <a:pPr marL="285750" lvl="0"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Watch Land and Water day 2 video </a:t>
                      </a:r>
                      <a:r>
                        <a:rPr lang="en-US" sz="1800" b="0" i="0" u="sng" dirty="0">
                          <a:solidFill>
                            <a:schemeClr val="dk1"/>
                          </a:solidFill>
                          <a:effectLst/>
                          <a:latin typeface="Times New Roman" panose="02020603050405020304" pitchFamily="18" charset="0"/>
                          <a:ea typeface="+mn-ea"/>
                          <a:cs typeface="Times New Roman" panose="02020603050405020304" pitchFamily="18" charset="0"/>
                          <a:hlinkClick r:id="rId4"/>
                        </a:rPr>
                        <a:t>here</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p>
                    <a:p>
                      <a:pPr marL="285750" lvl="0"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Answer written questions to Land and Water.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670560">
                <a:tc>
                  <a:txBody>
                    <a:bodyPr/>
                    <a:lstStyle/>
                    <a:p>
                      <a:r>
                        <a:rPr lang="en-US" b="1" i="0" dirty="0">
                          <a:solidFill>
                            <a:srgbClr val="000000"/>
                          </a:solidFill>
                          <a:latin typeface="Times New Roman" panose="02020603050405020304" pitchFamily="18" charset="0"/>
                          <a:cs typeface="Times New Roman" panose="02020603050405020304" pitchFamily="18" charset="0"/>
                        </a:rPr>
                        <a:t>Other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indent="-285750">
                        <a:buFont typeface="Arial"/>
                        <a:buChar char="•"/>
                      </a:pPr>
                      <a:r>
                        <a:rPr lang="en-US" b="0" i="0" dirty="0">
                          <a:solidFill>
                            <a:srgbClr val="000000"/>
                          </a:solidFill>
                          <a:latin typeface="Times New Roman" panose="02020603050405020304" pitchFamily="18" charset="0"/>
                          <a:cs typeface="Times New Roman" panose="02020603050405020304" pitchFamily="18" charset="0"/>
                        </a:rPr>
                        <a:t>20 minutes</a:t>
                      </a:r>
                      <a:r>
                        <a:rPr lang="en-US" b="0" i="0" baseline="0" dirty="0">
                          <a:solidFill>
                            <a:srgbClr val="000000"/>
                          </a:solidFill>
                          <a:latin typeface="Times New Roman" panose="02020603050405020304" pitchFamily="18" charset="0"/>
                          <a:cs typeface="Times New Roman" panose="02020603050405020304" pitchFamily="18" charset="0"/>
                        </a:rPr>
                        <a:t> of </a:t>
                      </a:r>
                      <a:r>
                        <a:rPr lang="en-US" b="0" i="0" baseline="0" dirty="0" err="1">
                          <a:solidFill>
                            <a:srgbClr val="000000"/>
                          </a:solidFill>
                          <a:latin typeface="Times New Roman" panose="02020603050405020304" pitchFamily="18" charset="0"/>
                          <a:cs typeface="Times New Roman" panose="02020603050405020304" pitchFamily="18" charset="0"/>
                        </a:rPr>
                        <a:t>iReady</a:t>
                      </a:r>
                      <a:r>
                        <a:rPr lang="en-US" b="0" i="0" baseline="0" dirty="0">
                          <a:solidFill>
                            <a:srgbClr val="000000"/>
                          </a:solidFill>
                          <a:latin typeface="Times New Roman" panose="02020603050405020304" pitchFamily="18" charset="0"/>
                          <a:cs typeface="Times New Roman" panose="02020603050405020304" pitchFamily="18" charset="0"/>
                        </a:rPr>
                        <a:t> Math </a:t>
                      </a:r>
                    </a:p>
                    <a:p>
                      <a:pPr marL="285750" indent="-285750">
                        <a:buFont typeface="Arial"/>
                        <a:buChar char="•"/>
                      </a:pPr>
                      <a:r>
                        <a:rPr lang="en-US" b="0" i="0" baseline="0" dirty="0">
                          <a:solidFill>
                            <a:srgbClr val="000000"/>
                          </a:solidFill>
                          <a:latin typeface="Times New Roman" panose="02020603050405020304" pitchFamily="18" charset="0"/>
                          <a:cs typeface="Times New Roman" panose="02020603050405020304" pitchFamily="18" charset="0"/>
                        </a:rPr>
                        <a:t>Special Area: PE</a:t>
                      </a:r>
                      <a:endParaRPr lang="en-US" b="0"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THIRD GRADE DISTANCE LEARNING: WEEK 4 MAY 4-8</a:t>
            </a:r>
          </a:p>
        </p:txBody>
      </p:sp>
    </p:spTree>
    <p:extLst>
      <p:ext uri="{BB962C8B-B14F-4D97-AF65-F5344CB8AC3E}">
        <p14:creationId xmlns:p14="http://schemas.microsoft.com/office/powerpoint/2010/main" val="339074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73561147"/>
              </p:ext>
            </p:extLst>
          </p:nvPr>
        </p:nvGraphicFramePr>
        <p:xfrm>
          <a:off x="76201" y="685800"/>
          <a:ext cx="8991599" cy="4785360"/>
        </p:xfrm>
        <a:graphic>
          <a:graphicData uri="http://schemas.openxmlformats.org/drawingml/2006/table">
            <a:tbl>
              <a:tblPr firstRow="1" bandRow="1">
                <a:tableStyleId>{5C22544A-7EE6-4342-B048-85BDC9FD1C3A}</a:tableStyleId>
              </a:tblPr>
              <a:tblGrid>
                <a:gridCol w="990598">
                  <a:extLst>
                    <a:ext uri="{9D8B030D-6E8A-4147-A177-3AD203B41FA5}">
                      <a16:colId xmlns:a16="http://schemas.microsoft.com/office/drawing/2014/main" val="20000"/>
                    </a:ext>
                  </a:extLst>
                </a:gridCol>
                <a:gridCol w="8001001">
                  <a:extLst>
                    <a:ext uri="{9D8B030D-6E8A-4147-A177-3AD203B41FA5}">
                      <a16:colId xmlns:a16="http://schemas.microsoft.com/office/drawing/2014/main" val="20001"/>
                    </a:ext>
                  </a:extLst>
                </a:gridCol>
              </a:tblGrid>
              <a:tr h="381000">
                <a:tc>
                  <a:txBody>
                    <a:bodyPr/>
                    <a:lstStyle/>
                    <a:p>
                      <a:r>
                        <a:rPr lang="en-US" b="1" i="0" dirty="0">
                          <a:solidFill>
                            <a:srgbClr val="000000"/>
                          </a:solidFill>
                          <a:latin typeface="Times New Roman" panose="02020603050405020304" pitchFamily="18" charset="0"/>
                          <a:cs typeface="Times New Roman" panose="02020603050405020304" pitchFamily="18" charset="0"/>
                        </a:rPr>
                        <a:t>Subject</a:t>
                      </a:r>
                      <a:r>
                        <a:rPr lang="en-US" b="1" i="0" baseline="0" dirty="0">
                          <a:solidFill>
                            <a:srgbClr val="000000"/>
                          </a:solidFill>
                          <a:latin typeface="Times New Roman" panose="02020603050405020304" pitchFamily="18" charset="0"/>
                          <a:cs typeface="Times New Roman" panose="02020603050405020304" pitchFamily="18" charset="0"/>
                        </a:rPr>
                        <a:t> </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Wednesday, May</a:t>
                      </a:r>
                      <a:r>
                        <a:rPr lang="en-US" sz="2000" b="1" i="0" baseline="0" dirty="0">
                          <a:solidFill>
                            <a:srgbClr val="000000"/>
                          </a:solidFill>
                          <a:latin typeface="Times New Roman" panose="02020603050405020304" pitchFamily="18" charset="0"/>
                          <a:cs typeface="Times New Roman" panose="02020603050405020304" pitchFamily="18" charset="0"/>
                        </a:rPr>
                        <a:t> 6</a:t>
                      </a:r>
                      <a:r>
                        <a:rPr lang="en-US" sz="2000" b="1" i="0" baseline="30000" dirty="0">
                          <a:solidFill>
                            <a:srgbClr val="000000"/>
                          </a:solidFill>
                          <a:latin typeface="Times New Roman" panose="02020603050405020304" pitchFamily="18" charset="0"/>
                          <a:cs typeface="Times New Roman" panose="02020603050405020304" pitchFamily="18" charset="0"/>
                        </a:rPr>
                        <a:t>th</a:t>
                      </a:r>
                      <a:r>
                        <a:rPr lang="en-US" sz="2000" b="1" i="0" baseline="0" dirty="0">
                          <a:solidFill>
                            <a:srgbClr val="000000"/>
                          </a:solidFill>
                          <a:latin typeface="Times New Roman" panose="02020603050405020304" pitchFamily="18" charset="0"/>
                          <a:cs typeface="Times New Roman" panose="02020603050405020304" pitchFamily="18" charset="0"/>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899160">
                <a:tc>
                  <a:txBody>
                    <a:bodyPr/>
                    <a:lstStyle/>
                    <a:p>
                      <a:r>
                        <a:rPr lang="en-US" b="1" i="0" dirty="0">
                          <a:solidFill>
                            <a:srgbClr val="000000"/>
                          </a:solidFill>
                          <a:latin typeface="Times New Roman" panose="02020603050405020304" pitchFamily="18" charset="0"/>
                          <a:cs typeface="Times New Roman" panose="02020603050405020304" pitchFamily="18" charset="0"/>
                        </a:rPr>
                        <a:t>ELA</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dirty="0">
                          <a:solidFill>
                            <a:schemeClr val="dk1"/>
                          </a:solidFill>
                          <a:effectLst/>
                          <a:latin typeface="Times New Roman" panose="02020603050405020304" pitchFamily="18" charset="0"/>
                          <a:ea typeface="+mn-ea"/>
                          <a:cs typeface="Times New Roman" panose="02020603050405020304" pitchFamily="18" charset="0"/>
                        </a:rPr>
                        <a:t>Read p. 334-336. Answer #1-3 the questions on p. 337-338 - </a:t>
                      </a:r>
                      <a:r>
                        <a:rPr lang="en-US" sz="2000" b="0" i="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turn in to Mrs.</a:t>
                      </a:r>
                      <a:r>
                        <a:rPr lang="en-US" sz="2000" b="0" i="0" u="sng" baseline="0"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 Fitzgerald </a:t>
                      </a:r>
                    </a:p>
                    <a:p>
                      <a:pPr marL="285750"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Cursive: </a:t>
                      </a:r>
                      <a:r>
                        <a:rPr lang="en-US" sz="1800" b="0" i="0" dirty="0">
                          <a:solidFill>
                            <a:schemeClr val="dk1"/>
                          </a:solidFill>
                          <a:effectLst/>
                          <a:latin typeface="Times New Roman" panose="02020603050405020304" pitchFamily="18" charset="0"/>
                          <a:ea typeface="+mn-ea"/>
                          <a:cs typeface="Times New Roman" panose="02020603050405020304" pitchFamily="18" charset="0"/>
                          <a:hlinkClick r:id="rId2"/>
                        </a:rPr>
                        <a:t>Lesson 17</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p>
                    <a:p>
                      <a:pPr marL="742950" lvl="1"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Print WS from my website or </a:t>
                      </a: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use whiteboard/marker or paper/pencil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Read for 20 minutes (Don’t forget to take AR tests)</a:t>
                      </a:r>
                      <a:endParaRPr lang="en-US" sz="1800" b="0" i="0" u="none"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70560">
                <a:tc>
                  <a:txBody>
                    <a:bodyPr/>
                    <a:lstStyle/>
                    <a:p>
                      <a:r>
                        <a:rPr lang="en-US" b="1" i="0" dirty="0">
                          <a:solidFill>
                            <a:srgbClr val="000000"/>
                          </a:solidFill>
                          <a:latin typeface="Times New Roman" panose="02020603050405020304" pitchFamily="18" charset="0"/>
                          <a:cs typeface="Times New Roman" panose="02020603050405020304" pitchFamily="18" charset="0"/>
                        </a:rPr>
                        <a:t>Math</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fontAlgn="base">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Watch </a:t>
                      </a:r>
                      <a:r>
                        <a:rPr lang="en-US" sz="1800" b="0" i="0" dirty="0">
                          <a:latin typeface="Times New Roman" panose="02020603050405020304" pitchFamily="18" charset="0"/>
                          <a:cs typeface="Times New Roman" panose="02020603050405020304" pitchFamily="18" charset="0"/>
                          <a:hlinkClick r:id="rId3"/>
                        </a:rPr>
                        <a:t>Math Ch. 12.5 Video</a:t>
                      </a:r>
                      <a:endParaRPr lang="en-US" sz="1800" b="0" i="0" dirty="0">
                        <a:latin typeface="Times New Roman" panose="02020603050405020304" pitchFamily="18" charset="0"/>
                        <a:cs typeface="Times New Roman" panose="02020603050405020304" pitchFamily="18" charset="0"/>
                      </a:endParaRPr>
                    </a:p>
                    <a:p>
                      <a:pPr marL="742950" lvl="1" indent="-285750" fontAlgn="base">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Have paper/pencil </a:t>
                      </a:r>
                      <a:r>
                        <a:rPr lang="en-US" sz="1800" b="0" i="0" baseline="0" dirty="0">
                          <a:solidFill>
                            <a:schemeClr val="dk1"/>
                          </a:solidFill>
                          <a:effectLst/>
                          <a:latin typeface="Times New Roman" panose="02020603050405020304" pitchFamily="18" charset="0"/>
                          <a:ea typeface="+mn-ea"/>
                          <a:cs typeface="Times New Roman" panose="02020603050405020304" pitchFamily="18" charset="0"/>
                        </a:rPr>
                        <a:t>or whiteboard/marker ready</a:t>
                      </a:r>
                      <a:endParaRPr lang="en-US" sz="1800" b="0" i="0" dirty="0">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52400">
                <a:tc>
                  <a:txBody>
                    <a:bodyPr/>
                    <a:lstStyle/>
                    <a:p>
                      <a:r>
                        <a:rPr lang="en-US" b="1" i="0" dirty="0">
                          <a:solidFill>
                            <a:srgbClr val="000000"/>
                          </a:solidFill>
                          <a:latin typeface="Times New Roman" panose="02020603050405020304" pitchFamily="18" charset="0"/>
                          <a:cs typeface="Times New Roman" panose="02020603050405020304" pitchFamily="18" charset="0"/>
                        </a:rPr>
                        <a:t>Science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Unit 9 Digital Lesson 1: How Do Living Things Change With Seasons?</a:t>
                      </a:r>
                      <a:br>
                        <a:rPr lang="en-US" sz="1800" b="0" i="0" dirty="0">
                          <a:solidFill>
                            <a:schemeClr val="dk1"/>
                          </a:solidFill>
                          <a:effectLst/>
                          <a:latin typeface="Times New Roman" panose="02020603050405020304" pitchFamily="18" charset="0"/>
                          <a:ea typeface="+mn-ea"/>
                          <a:cs typeface="Times New Roman" panose="02020603050405020304" pitchFamily="18" charset="0"/>
                        </a:rPr>
                      </a:br>
                      <a:r>
                        <a:rPr lang="en-US" sz="1800" b="0" i="0" dirty="0">
                          <a:solidFill>
                            <a:schemeClr val="dk1"/>
                          </a:solidFill>
                          <a:effectLst/>
                          <a:latin typeface="Times New Roman" panose="02020603050405020304" pitchFamily="18" charset="0"/>
                          <a:ea typeface="+mn-ea"/>
                          <a:cs typeface="Times New Roman" panose="02020603050405020304" pitchFamily="18" charset="0"/>
                        </a:rPr>
                        <a:t>(</a:t>
                      </a:r>
                      <a:r>
                        <a:rPr lang="en-US" sz="1800" b="0" i="0" dirty="0" err="1">
                          <a:solidFill>
                            <a:schemeClr val="dk1"/>
                          </a:solidFill>
                          <a:effectLst/>
                          <a:latin typeface="Times New Roman" panose="02020603050405020304" pitchFamily="18" charset="0"/>
                          <a:ea typeface="+mn-ea"/>
                          <a:cs typeface="Times New Roman" panose="02020603050405020304" pitchFamily="18" charset="0"/>
                        </a:rPr>
                        <a:t>Classlink</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r>
                        <a:rPr lang="en-US" sz="1800" b="0" i="0" dirty="0">
                          <a:solidFill>
                            <a:schemeClr val="dk1"/>
                          </a:solidFill>
                          <a:effectLst/>
                          <a:latin typeface="Times New Roman" panose="02020603050405020304" pitchFamily="18" charset="0"/>
                          <a:ea typeface="+mn-ea"/>
                          <a:cs typeface="Times New Roman" panose="02020603050405020304" pitchFamily="18" charset="0"/>
                          <a:sym typeface="Wingdings"/>
                        </a:rPr>
                        <a:t> Ed Tile</a:t>
                      </a:r>
                      <a:r>
                        <a:rPr lang="en-US" sz="1800" b="0" i="0" baseline="0" dirty="0">
                          <a:solidFill>
                            <a:schemeClr val="dk1"/>
                          </a:solidFill>
                          <a:effectLst/>
                          <a:latin typeface="Times New Roman" panose="02020603050405020304" pitchFamily="18" charset="0"/>
                          <a:ea typeface="+mn-ea"/>
                          <a:cs typeface="Times New Roman" panose="02020603050405020304" pitchFamily="18" charset="0"/>
                          <a:sym typeface="Wingdings"/>
                        </a:rPr>
                        <a:t> </a:t>
                      </a:r>
                      <a:r>
                        <a:rPr lang="en-US" sz="1800" b="0" i="0" dirty="0">
                          <a:solidFill>
                            <a:schemeClr val="dk1"/>
                          </a:solidFill>
                          <a:effectLst/>
                          <a:latin typeface="Times New Roman" panose="02020603050405020304" pitchFamily="18" charset="0"/>
                          <a:ea typeface="+mn-ea"/>
                          <a:cs typeface="Times New Roman" panose="02020603050405020304" pitchFamily="18" charset="0"/>
                          <a:sym typeface="Wingdings"/>
                        </a:rPr>
                        <a:t> Assignments)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79120">
                <a:tc>
                  <a:txBody>
                    <a:bodyPr/>
                    <a:lstStyle/>
                    <a:p>
                      <a:r>
                        <a:rPr lang="en-US" b="1" i="0" dirty="0">
                          <a:solidFill>
                            <a:srgbClr val="000000"/>
                          </a:solidFill>
                          <a:latin typeface="Times New Roman" panose="02020603050405020304" pitchFamily="18" charset="0"/>
                          <a:cs typeface="Times New Roman" panose="02020603050405020304" pitchFamily="18" charset="0"/>
                        </a:rPr>
                        <a:t>Social</a:t>
                      </a:r>
                      <a:r>
                        <a:rPr lang="en-US" b="1" i="0" baseline="0" dirty="0">
                          <a:solidFill>
                            <a:srgbClr val="000000"/>
                          </a:solidFill>
                          <a:latin typeface="Times New Roman" panose="02020603050405020304" pitchFamily="18" charset="0"/>
                          <a:cs typeface="Times New Roman" panose="02020603050405020304" pitchFamily="18" charset="0"/>
                        </a:rPr>
                        <a:t> Studies</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Answer the before questions for Climate.  </a:t>
                      </a:r>
                    </a:p>
                    <a:p>
                      <a:pPr marL="285750" lvl="0"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Read Climate &amp; Watch Climate video </a:t>
                      </a:r>
                      <a:r>
                        <a:rPr lang="en-US" sz="1800" b="0" i="0" u="sng" dirty="0">
                          <a:solidFill>
                            <a:schemeClr val="dk1"/>
                          </a:solidFill>
                          <a:effectLst/>
                          <a:latin typeface="Times New Roman" panose="02020603050405020304" pitchFamily="18" charset="0"/>
                          <a:ea typeface="+mn-ea"/>
                          <a:cs typeface="Times New Roman" panose="02020603050405020304" pitchFamily="18" charset="0"/>
                          <a:hlinkClick r:id="rId4"/>
                        </a:rPr>
                        <a:t>here</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p>
                    <a:p>
                      <a:pPr marL="285750" lvl="0"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Answer written questions to Climate.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94360">
                <a:tc>
                  <a:txBody>
                    <a:bodyPr/>
                    <a:lstStyle/>
                    <a:p>
                      <a:r>
                        <a:rPr lang="en-US" b="1" i="0" dirty="0">
                          <a:solidFill>
                            <a:srgbClr val="000000"/>
                          </a:solidFill>
                          <a:latin typeface="Times New Roman" panose="02020603050405020304" pitchFamily="18" charset="0"/>
                          <a:cs typeface="Times New Roman" panose="02020603050405020304" pitchFamily="18" charset="0"/>
                        </a:rPr>
                        <a:t>Other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indent="-285750">
                        <a:buFont typeface="Arial"/>
                        <a:buChar char="•"/>
                      </a:pPr>
                      <a:r>
                        <a:rPr lang="en-US" b="0" i="0" dirty="0">
                          <a:solidFill>
                            <a:srgbClr val="000000"/>
                          </a:solidFill>
                          <a:latin typeface="Times New Roman" panose="02020603050405020304" pitchFamily="18" charset="0"/>
                          <a:cs typeface="Times New Roman" panose="02020603050405020304" pitchFamily="18" charset="0"/>
                        </a:rPr>
                        <a:t>20 minutes</a:t>
                      </a:r>
                      <a:r>
                        <a:rPr lang="en-US" b="0" i="0" baseline="0" dirty="0">
                          <a:solidFill>
                            <a:srgbClr val="000000"/>
                          </a:solidFill>
                          <a:latin typeface="Times New Roman" panose="02020603050405020304" pitchFamily="18" charset="0"/>
                          <a:cs typeface="Times New Roman" panose="02020603050405020304" pitchFamily="18" charset="0"/>
                        </a:rPr>
                        <a:t> of </a:t>
                      </a:r>
                      <a:r>
                        <a:rPr lang="en-US" b="0" i="0" baseline="0" dirty="0" err="1">
                          <a:solidFill>
                            <a:srgbClr val="000000"/>
                          </a:solidFill>
                          <a:latin typeface="Times New Roman" panose="02020603050405020304" pitchFamily="18" charset="0"/>
                          <a:cs typeface="Times New Roman" panose="02020603050405020304" pitchFamily="18" charset="0"/>
                        </a:rPr>
                        <a:t>iReady</a:t>
                      </a:r>
                      <a:r>
                        <a:rPr lang="en-US" b="0" i="0" baseline="0" dirty="0">
                          <a:solidFill>
                            <a:srgbClr val="000000"/>
                          </a:solidFill>
                          <a:latin typeface="Times New Roman" panose="02020603050405020304" pitchFamily="18" charset="0"/>
                          <a:cs typeface="Times New Roman" panose="02020603050405020304" pitchFamily="18" charset="0"/>
                        </a:rPr>
                        <a:t> Reading</a:t>
                      </a:r>
                    </a:p>
                    <a:p>
                      <a:pPr marL="285750" indent="-285750">
                        <a:buFont typeface="Arial"/>
                        <a:buChar char="•"/>
                      </a:pPr>
                      <a:r>
                        <a:rPr lang="en-US" b="0" i="0" baseline="0" dirty="0">
                          <a:solidFill>
                            <a:srgbClr val="000000"/>
                          </a:solidFill>
                          <a:latin typeface="Times New Roman" panose="02020603050405020304" pitchFamily="18" charset="0"/>
                          <a:cs typeface="Times New Roman" panose="02020603050405020304" pitchFamily="18" charset="0"/>
                        </a:rPr>
                        <a:t>Special Area: Music</a:t>
                      </a:r>
                      <a:endParaRPr lang="en-US" b="0"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THIRD GRADE DISTANCE LEARNING: WEEK 4 MAY 4-8</a:t>
            </a:r>
          </a:p>
        </p:txBody>
      </p:sp>
    </p:spTree>
    <p:extLst>
      <p:ext uri="{BB962C8B-B14F-4D97-AF65-F5344CB8AC3E}">
        <p14:creationId xmlns:p14="http://schemas.microsoft.com/office/powerpoint/2010/main" val="284347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59004143"/>
              </p:ext>
            </p:extLst>
          </p:nvPr>
        </p:nvGraphicFramePr>
        <p:xfrm>
          <a:off x="76200" y="685800"/>
          <a:ext cx="8991600" cy="51358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381000">
                <a:tc>
                  <a:txBody>
                    <a:bodyPr/>
                    <a:lstStyle/>
                    <a:p>
                      <a:r>
                        <a:rPr lang="en-US" b="1" i="0" dirty="0">
                          <a:solidFill>
                            <a:srgbClr val="000000"/>
                          </a:solidFill>
                          <a:latin typeface="Times New Roman" panose="02020603050405020304" pitchFamily="18" charset="0"/>
                          <a:cs typeface="Times New Roman" panose="02020603050405020304" pitchFamily="18" charset="0"/>
                        </a:rPr>
                        <a:t>Subject</a:t>
                      </a:r>
                      <a:r>
                        <a:rPr lang="en-US" b="1" i="0" baseline="0" dirty="0">
                          <a:solidFill>
                            <a:srgbClr val="000000"/>
                          </a:solidFill>
                          <a:latin typeface="Times New Roman" panose="02020603050405020304" pitchFamily="18" charset="0"/>
                          <a:cs typeface="Times New Roman" panose="02020603050405020304" pitchFamily="18" charset="0"/>
                        </a:rPr>
                        <a:t> </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Thursday, May 7</a:t>
                      </a:r>
                      <a:r>
                        <a:rPr lang="en-US" sz="2000" b="1" i="0" baseline="30000" dirty="0">
                          <a:solidFill>
                            <a:srgbClr val="000000"/>
                          </a:solidFill>
                          <a:latin typeface="Times New Roman" panose="02020603050405020304" pitchFamily="18" charset="0"/>
                          <a:cs typeface="Times New Roman" panose="02020603050405020304" pitchFamily="18" charset="0"/>
                        </a:rPr>
                        <a:t>th</a:t>
                      </a:r>
                      <a:r>
                        <a:rPr lang="en-US" sz="2000" b="1" i="0" baseline="0" dirty="0">
                          <a:solidFill>
                            <a:srgbClr val="000000"/>
                          </a:solidFill>
                          <a:latin typeface="Times New Roman" panose="02020603050405020304" pitchFamily="18" charset="0"/>
                          <a:cs typeface="Times New Roman" panose="02020603050405020304" pitchFamily="18" charset="0"/>
                        </a:rPr>
                        <a:t> </a:t>
                      </a:r>
                      <a:endParaRPr lang="en-US" sz="2000"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66800">
                <a:tc>
                  <a:txBody>
                    <a:bodyPr/>
                    <a:lstStyle/>
                    <a:p>
                      <a:r>
                        <a:rPr lang="en-US" b="1" i="0" dirty="0">
                          <a:solidFill>
                            <a:srgbClr val="000000"/>
                          </a:solidFill>
                          <a:latin typeface="Times New Roman" panose="02020603050405020304" pitchFamily="18" charset="0"/>
                          <a:cs typeface="Times New Roman" panose="02020603050405020304" pitchFamily="18" charset="0"/>
                        </a:rPr>
                        <a:t>ELA</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dirty="0">
                          <a:solidFill>
                            <a:schemeClr val="dk1"/>
                          </a:solidFill>
                          <a:effectLst/>
                          <a:latin typeface="Times New Roman" panose="02020603050405020304" pitchFamily="18" charset="0"/>
                          <a:ea typeface="+mn-ea"/>
                          <a:cs typeface="Times New Roman" panose="02020603050405020304" pitchFamily="18" charset="0"/>
                        </a:rPr>
                        <a:t>Cursive: </a:t>
                      </a:r>
                      <a:r>
                        <a:rPr lang="en-US" sz="1800" b="0" i="0" dirty="0">
                          <a:solidFill>
                            <a:schemeClr val="dk1"/>
                          </a:solidFill>
                          <a:effectLst/>
                          <a:latin typeface="Times New Roman" panose="02020603050405020304" pitchFamily="18" charset="0"/>
                          <a:ea typeface="+mn-ea"/>
                          <a:cs typeface="Times New Roman" panose="02020603050405020304" pitchFamily="18" charset="0"/>
                          <a:hlinkClick r:id="rId2"/>
                        </a:rPr>
                        <a:t>Lesson 18</a:t>
                      </a:r>
                      <a:r>
                        <a:rPr lang="en-US" b="0" i="0" dirty="0">
                          <a:effectLst/>
                          <a:latin typeface="Times New Roman" panose="02020603050405020304" pitchFamily="18" charset="0"/>
                          <a:cs typeface="Times New Roman" panose="02020603050405020304" pitchFamily="18" charset="0"/>
                        </a:rPr>
                        <a:t>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dirty="0">
                          <a:solidFill>
                            <a:schemeClr val="dk1"/>
                          </a:solidFill>
                          <a:effectLst/>
                          <a:latin typeface="Times New Roman" panose="02020603050405020304" pitchFamily="18" charset="0"/>
                          <a:ea typeface="+mn-ea"/>
                          <a:cs typeface="Times New Roman" panose="02020603050405020304" pitchFamily="18" charset="0"/>
                        </a:rPr>
                        <a:t>Print WS from my website or </a:t>
                      </a: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use whiteboard/marker or paper/pencil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dirty="0">
                          <a:solidFill>
                            <a:schemeClr val="dk1"/>
                          </a:solidFill>
                          <a:effectLst/>
                          <a:latin typeface="Times New Roman" panose="02020603050405020304" pitchFamily="18" charset="0"/>
                          <a:ea typeface="+mn-ea"/>
                          <a:cs typeface="Times New Roman" panose="02020603050405020304" pitchFamily="18" charset="0"/>
                        </a:rPr>
                        <a:t>Complete “Signs in the Sky” test. Read p. 340-343. Answer ALL the questions on p. 344-347 - </a:t>
                      </a:r>
                      <a:r>
                        <a:rPr lang="en-US" sz="2000" b="0" i="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turn in to Mrs.</a:t>
                      </a:r>
                      <a:r>
                        <a:rPr lang="en-US" sz="2000" b="0" i="0" u="sng" baseline="0"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 Fitzgerald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Read for 20 minutes (Don’t forget to take AR tests)</a:t>
                      </a:r>
                      <a:endParaRPr lang="en-US" sz="1800" b="0" i="0" u="none"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70560">
                <a:tc>
                  <a:txBody>
                    <a:bodyPr/>
                    <a:lstStyle/>
                    <a:p>
                      <a:r>
                        <a:rPr lang="en-US" b="1" i="0" dirty="0">
                          <a:solidFill>
                            <a:srgbClr val="000000"/>
                          </a:solidFill>
                          <a:latin typeface="Times New Roman" panose="02020603050405020304" pitchFamily="18" charset="0"/>
                          <a:cs typeface="Times New Roman" panose="02020603050405020304" pitchFamily="18" charset="0"/>
                        </a:rPr>
                        <a:t>Math</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fontAlgn="base">
                        <a:buFont typeface="Arial"/>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Complete 12.5 Personal Math Trainer </a:t>
                      </a:r>
                      <a:br>
                        <a:rPr lang="en-US" sz="1800" b="0" i="0" dirty="0">
                          <a:solidFill>
                            <a:schemeClr val="dk1"/>
                          </a:solidFill>
                          <a:effectLst/>
                          <a:latin typeface="Times New Roman" panose="02020603050405020304" pitchFamily="18" charset="0"/>
                          <a:ea typeface="+mn-ea"/>
                          <a:cs typeface="Times New Roman" panose="02020603050405020304" pitchFamily="18" charset="0"/>
                        </a:rPr>
                      </a:br>
                      <a:r>
                        <a:rPr lang="en-US" sz="1800" b="0" i="0" dirty="0">
                          <a:solidFill>
                            <a:schemeClr val="dk1"/>
                          </a:solidFill>
                          <a:effectLst/>
                          <a:latin typeface="Times New Roman" panose="02020603050405020304" pitchFamily="18" charset="0"/>
                          <a:ea typeface="+mn-ea"/>
                          <a:cs typeface="Times New Roman" panose="02020603050405020304" pitchFamily="18" charset="0"/>
                        </a:rPr>
                        <a:t>(</a:t>
                      </a:r>
                      <a:r>
                        <a:rPr lang="en-US" sz="1800" b="0" i="0" dirty="0" err="1">
                          <a:solidFill>
                            <a:schemeClr val="dk1"/>
                          </a:solidFill>
                          <a:effectLst/>
                          <a:latin typeface="Times New Roman" panose="02020603050405020304" pitchFamily="18" charset="0"/>
                          <a:ea typeface="+mn-ea"/>
                          <a:cs typeface="Times New Roman" panose="02020603050405020304" pitchFamily="18" charset="0"/>
                        </a:rPr>
                        <a:t>Classlink</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r>
                        <a:rPr lang="en-US" sz="1800" b="0" i="0" dirty="0">
                          <a:solidFill>
                            <a:schemeClr val="dk1"/>
                          </a:solidFill>
                          <a:effectLst/>
                          <a:latin typeface="Times New Roman" panose="02020603050405020304" pitchFamily="18" charset="0"/>
                          <a:ea typeface="+mn-ea"/>
                          <a:cs typeface="Times New Roman" panose="02020603050405020304" pitchFamily="18" charset="0"/>
                          <a:sym typeface="Wingdings"/>
                        </a:rPr>
                        <a:t> </a:t>
                      </a:r>
                      <a:r>
                        <a:rPr lang="en-US" sz="1800" b="0" i="0" dirty="0" err="1">
                          <a:solidFill>
                            <a:schemeClr val="dk1"/>
                          </a:solidFill>
                          <a:effectLst/>
                          <a:latin typeface="Times New Roman" panose="02020603050405020304" pitchFamily="18" charset="0"/>
                          <a:ea typeface="+mn-ea"/>
                          <a:cs typeface="Times New Roman" panose="02020603050405020304" pitchFamily="18" charset="0"/>
                          <a:sym typeface="Wingdings"/>
                        </a:rPr>
                        <a:t>ThinkCentral</a:t>
                      </a:r>
                      <a:r>
                        <a:rPr lang="en-US" sz="1800" b="0" i="0" baseline="0" dirty="0">
                          <a:solidFill>
                            <a:schemeClr val="dk1"/>
                          </a:solidFill>
                          <a:effectLst/>
                          <a:latin typeface="Times New Roman" panose="02020603050405020304" pitchFamily="18" charset="0"/>
                          <a:ea typeface="+mn-ea"/>
                          <a:cs typeface="Times New Roman" panose="02020603050405020304" pitchFamily="18" charset="0"/>
                          <a:sym typeface="Wingdings"/>
                        </a:rPr>
                        <a:t> </a:t>
                      </a:r>
                      <a:r>
                        <a:rPr lang="en-US" sz="1800" b="0" i="0" dirty="0">
                          <a:solidFill>
                            <a:schemeClr val="dk1"/>
                          </a:solidFill>
                          <a:effectLst/>
                          <a:latin typeface="Times New Roman" panose="02020603050405020304" pitchFamily="18" charset="0"/>
                          <a:ea typeface="+mn-ea"/>
                          <a:cs typeface="Times New Roman" panose="02020603050405020304" pitchFamily="18" charset="0"/>
                          <a:sym typeface="Wingdings"/>
                        </a:rPr>
                        <a:t> Things to Do)</a:t>
                      </a:r>
                    </a:p>
                    <a:p>
                      <a:pPr marL="0" lvl="0" indent="0" fontAlgn="base">
                        <a:buFont typeface="Arial"/>
                        <a:buNone/>
                      </a:pPr>
                      <a:r>
                        <a:rPr lang="en-US" sz="1800" b="0" i="0" dirty="0">
                          <a:solidFill>
                            <a:schemeClr val="dk1"/>
                          </a:solidFill>
                          <a:effectLst/>
                          <a:latin typeface="Times New Roman" panose="02020603050405020304" pitchFamily="18" charset="0"/>
                          <a:ea typeface="+mn-ea"/>
                          <a:cs typeface="Times New Roman" panose="02020603050405020304" pitchFamily="18" charset="0"/>
                        </a:rPr>
                        <a:t>OR  </a:t>
                      </a:r>
                    </a:p>
                    <a:p>
                      <a:pPr marL="285750" lvl="0" indent="-285750" fontAlgn="base">
                        <a:buFont typeface="Arial"/>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Homework p. 247-248 - </a:t>
                      </a:r>
                      <a:r>
                        <a:rPr lang="en-US" sz="2000" b="0" i="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turn in to Mrs.</a:t>
                      </a:r>
                      <a:r>
                        <a:rPr lang="en-US" sz="2000" b="0" i="0" u="sng" baseline="0" dirty="0">
                          <a:solidFill>
                            <a:schemeClr val="bg1"/>
                          </a:solidFill>
                          <a:effectLst/>
                          <a:highlight>
                            <a:srgbClr val="FFFF00"/>
                          </a:highlight>
                          <a:latin typeface="Times New Roman" panose="02020603050405020304" pitchFamily="18" charset="0"/>
                          <a:ea typeface="+mn-ea"/>
                          <a:cs typeface="Times New Roman" panose="02020603050405020304" pitchFamily="18" charset="0"/>
                        </a:rPr>
                        <a:t> Fitzgerald </a:t>
                      </a:r>
                      <a:endParaRPr lang="en-US" sz="2000" b="0" i="0" u="sng" dirty="0">
                        <a:solidFill>
                          <a:schemeClr val="bg1"/>
                        </a:solidFill>
                        <a:effectLst/>
                        <a:highlight>
                          <a:srgbClr val="FFFF00"/>
                        </a:highligh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1960">
                <a:tc>
                  <a:txBody>
                    <a:bodyPr/>
                    <a:lstStyle/>
                    <a:p>
                      <a:r>
                        <a:rPr lang="en-US" b="1" i="0" dirty="0">
                          <a:solidFill>
                            <a:srgbClr val="000000"/>
                          </a:solidFill>
                          <a:latin typeface="Times New Roman" panose="02020603050405020304" pitchFamily="18" charset="0"/>
                          <a:cs typeface="Times New Roman" panose="02020603050405020304" pitchFamily="18" charset="0"/>
                        </a:rPr>
                        <a:t>Science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Complete the Sum it Up p. 341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70560">
                <a:tc>
                  <a:txBody>
                    <a:bodyPr/>
                    <a:lstStyle/>
                    <a:p>
                      <a:r>
                        <a:rPr lang="en-US" b="1" i="0" dirty="0">
                          <a:solidFill>
                            <a:srgbClr val="000000"/>
                          </a:solidFill>
                          <a:latin typeface="Times New Roman" panose="02020603050405020304" pitchFamily="18" charset="0"/>
                          <a:cs typeface="Times New Roman" panose="02020603050405020304" pitchFamily="18" charset="0"/>
                        </a:rPr>
                        <a:t>Social</a:t>
                      </a:r>
                      <a:r>
                        <a:rPr lang="en-US" b="1" i="0" baseline="0" dirty="0">
                          <a:solidFill>
                            <a:srgbClr val="000000"/>
                          </a:solidFill>
                          <a:latin typeface="Times New Roman" panose="02020603050405020304" pitchFamily="18" charset="0"/>
                          <a:cs typeface="Times New Roman" panose="02020603050405020304" pitchFamily="18" charset="0"/>
                        </a:rPr>
                        <a:t> Studies</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Answer the before questions for Products and Natural Resources.  </a:t>
                      </a:r>
                    </a:p>
                    <a:p>
                      <a:pPr marL="285750" lvl="0"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Read &amp; Watch Products and Natural Resources video </a:t>
                      </a:r>
                      <a:r>
                        <a:rPr lang="en-US" sz="1800" b="0" i="0" u="sng" dirty="0">
                          <a:solidFill>
                            <a:schemeClr val="dk1"/>
                          </a:solidFill>
                          <a:effectLst/>
                          <a:latin typeface="Times New Roman" panose="02020603050405020304" pitchFamily="18" charset="0"/>
                          <a:ea typeface="+mn-ea"/>
                          <a:cs typeface="Times New Roman" panose="02020603050405020304" pitchFamily="18" charset="0"/>
                          <a:hlinkClick r:id="rId3"/>
                        </a:rPr>
                        <a:t>here</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p>
                    <a:p>
                      <a:pPr marL="285750" lvl="0"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Answer after questions and written questions to Products and Natural Resources.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670560">
                <a:tc>
                  <a:txBody>
                    <a:bodyPr/>
                    <a:lstStyle/>
                    <a:p>
                      <a:r>
                        <a:rPr lang="en-US" b="1" i="0" dirty="0">
                          <a:solidFill>
                            <a:srgbClr val="000000"/>
                          </a:solidFill>
                          <a:latin typeface="Times New Roman" panose="02020603050405020304" pitchFamily="18" charset="0"/>
                          <a:cs typeface="Times New Roman" panose="02020603050405020304" pitchFamily="18" charset="0"/>
                        </a:rPr>
                        <a:t>Other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indent="-285750">
                        <a:buFont typeface="Arial"/>
                        <a:buChar char="•"/>
                      </a:pPr>
                      <a:r>
                        <a:rPr lang="en-US" b="0" i="0" dirty="0">
                          <a:solidFill>
                            <a:srgbClr val="000000"/>
                          </a:solidFill>
                          <a:latin typeface="Times New Roman" panose="02020603050405020304" pitchFamily="18" charset="0"/>
                          <a:cs typeface="Times New Roman" panose="02020603050405020304" pitchFamily="18" charset="0"/>
                        </a:rPr>
                        <a:t>20 minutes</a:t>
                      </a:r>
                      <a:r>
                        <a:rPr lang="en-US" b="0" i="0" baseline="0" dirty="0">
                          <a:solidFill>
                            <a:srgbClr val="000000"/>
                          </a:solidFill>
                          <a:latin typeface="Times New Roman" panose="02020603050405020304" pitchFamily="18" charset="0"/>
                          <a:cs typeface="Times New Roman" panose="02020603050405020304" pitchFamily="18" charset="0"/>
                        </a:rPr>
                        <a:t> of </a:t>
                      </a:r>
                      <a:r>
                        <a:rPr lang="en-US" b="0" i="0" baseline="0" dirty="0" err="1">
                          <a:solidFill>
                            <a:srgbClr val="000000"/>
                          </a:solidFill>
                          <a:latin typeface="Times New Roman" panose="02020603050405020304" pitchFamily="18" charset="0"/>
                          <a:cs typeface="Times New Roman" panose="02020603050405020304" pitchFamily="18" charset="0"/>
                        </a:rPr>
                        <a:t>iReady</a:t>
                      </a:r>
                      <a:r>
                        <a:rPr lang="en-US" b="0" i="0" baseline="0" dirty="0">
                          <a:solidFill>
                            <a:srgbClr val="000000"/>
                          </a:solidFill>
                          <a:latin typeface="Times New Roman" panose="02020603050405020304" pitchFamily="18" charset="0"/>
                          <a:cs typeface="Times New Roman" panose="02020603050405020304" pitchFamily="18" charset="0"/>
                        </a:rPr>
                        <a:t> Math </a:t>
                      </a:r>
                    </a:p>
                    <a:p>
                      <a:pPr marL="285750" indent="-285750">
                        <a:buFont typeface="Arial"/>
                        <a:buChar char="•"/>
                      </a:pPr>
                      <a:r>
                        <a:rPr lang="en-US" b="0" i="0" baseline="0" dirty="0">
                          <a:solidFill>
                            <a:srgbClr val="000000"/>
                          </a:solidFill>
                          <a:latin typeface="Times New Roman" panose="02020603050405020304" pitchFamily="18" charset="0"/>
                          <a:cs typeface="Times New Roman" panose="02020603050405020304" pitchFamily="18" charset="0"/>
                        </a:rPr>
                        <a:t>Special Area: STEM</a:t>
                      </a:r>
                      <a:endParaRPr lang="en-US" b="0"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4" name="TextBox 3"/>
          <p:cNvSpPr txBox="1"/>
          <p:nvPr/>
        </p:nvSpPr>
        <p:spPr>
          <a:xfrm>
            <a:off x="5229"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THIRD GRADE DISTANCE LEARNING: WEEK 4 MAY 4-8</a:t>
            </a:r>
          </a:p>
        </p:txBody>
      </p:sp>
    </p:spTree>
    <p:extLst>
      <p:ext uri="{BB962C8B-B14F-4D97-AF65-F5344CB8AC3E}">
        <p14:creationId xmlns:p14="http://schemas.microsoft.com/office/powerpoint/2010/main" val="1384836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49397938"/>
              </p:ext>
            </p:extLst>
          </p:nvPr>
        </p:nvGraphicFramePr>
        <p:xfrm>
          <a:off x="228600" y="685800"/>
          <a:ext cx="8610600" cy="451104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0000"/>
                    </a:ext>
                  </a:extLst>
                </a:gridCol>
                <a:gridCol w="7467600">
                  <a:extLst>
                    <a:ext uri="{9D8B030D-6E8A-4147-A177-3AD203B41FA5}">
                      <a16:colId xmlns:a16="http://schemas.microsoft.com/office/drawing/2014/main" val="20001"/>
                    </a:ext>
                  </a:extLst>
                </a:gridCol>
              </a:tblGrid>
              <a:tr h="380097">
                <a:tc>
                  <a:txBody>
                    <a:bodyPr/>
                    <a:lstStyle/>
                    <a:p>
                      <a:r>
                        <a:rPr lang="en-US" b="1" i="0" dirty="0">
                          <a:solidFill>
                            <a:srgbClr val="000000"/>
                          </a:solidFill>
                          <a:latin typeface="Times New Roman" panose="02020603050405020304" pitchFamily="18" charset="0"/>
                          <a:cs typeface="Times New Roman" panose="02020603050405020304" pitchFamily="18" charset="0"/>
                        </a:rPr>
                        <a:t>Subject</a:t>
                      </a:r>
                      <a:r>
                        <a:rPr lang="en-US" b="1" i="0" baseline="0" dirty="0">
                          <a:solidFill>
                            <a:srgbClr val="000000"/>
                          </a:solidFill>
                          <a:latin typeface="Times New Roman" panose="02020603050405020304" pitchFamily="18" charset="0"/>
                          <a:cs typeface="Times New Roman" panose="02020603050405020304" pitchFamily="18" charset="0"/>
                        </a:rPr>
                        <a:t> </a:t>
                      </a:r>
                      <a:endParaRPr lang="en-US" b="1" i="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Friday, May 5</a:t>
                      </a:r>
                      <a:r>
                        <a:rPr lang="en-US" sz="2000" b="1" i="0" baseline="30000" dirty="0">
                          <a:solidFill>
                            <a:srgbClr val="000000"/>
                          </a:solidFill>
                          <a:latin typeface="Times New Roman" panose="02020603050405020304" pitchFamily="18" charset="0"/>
                          <a:cs typeface="Times New Roman" panose="02020603050405020304" pitchFamily="18" charset="0"/>
                        </a:rPr>
                        <a:t>th</a:t>
                      </a:r>
                      <a:r>
                        <a:rPr lang="en-US" sz="2000" b="1" i="0" dirty="0">
                          <a:solidFill>
                            <a:srgbClr val="000000"/>
                          </a:solidFill>
                          <a:latin typeface="Times New Roman" panose="02020603050405020304" pitchFamily="18" charset="0"/>
                          <a:cs typeface="Times New Roman" panose="02020603050405020304" pitchFamily="18" charset="0"/>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50859">
                <a:tc>
                  <a:txBody>
                    <a:bodyPr/>
                    <a:lstStyle/>
                    <a:p>
                      <a:r>
                        <a:rPr lang="en-US" b="1" i="0" dirty="0">
                          <a:solidFill>
                            <a:srgbClr val="000000"/>
                          </a:solidFill>
                          <a:latin typeface="Times New Roman" panose="02020603050405020304" pitchFamily="18" charset="0"/>
                          <a:cs typeface="Times New Roman" panose="02020603050405020304" pitchFamily="18" charset="0"/>
                        </a:rPr>
                        <a:t>ELA</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marR="0" lvl="0" indent="-285750" algn="l" defTabSz="914400" rtl="0" eaLnBrk="1" fontAlgn="base" latinLnBrk="0" hangingPunct="1">
                        <a:lnSpc>
                          <a:spcPct val="100000"/>
                        </a:lnSpc>
                        <a:spcBef>
                          <a:spcPts val="0"/>
                        </a:spcBef>
                        <a:spcAft>
                          <a:spcPts val="0"/>
                        </a:spcAft>
                        <a:buClrTx/>
                        <a:buSzTx/>
                        <a:buFont typeface="Arial"/>
                        <a:buChar char="•"/>
                        <a:tabLst/>
                        <a:defRPr/>
                      </a:pP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Read for 20 minutes (Don’t forget to take AR tests)</a:t>
                      </a:r>
                      <a:endParaRPr lang="en-US" sz="1800" b="0" i="0" u="none"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81000">
                <a:tc>
                  <a:txBody>
                    <a:bodyPr/>
                    <a:lstStyle/>
                    <a:p>
                      <a:r>
                        <a:rPr lang="en-US" b="1" i="0" dirty="0">
                          <a:solidFill>
                            <a:srgbClr val="000000"/>
                          </a:solidFill>
                          <a:latin typeface="Times New Roman" panose="02020603050405020304" pitchFamily="18" charset="0"/>
                          <a:cs typeface="Times New Roman" panose="02020603050405020304" pitchFamily="18" charset="0"/>
                        </a:rPr>
                        <a:t>Social Studies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lvl="0" indent="-285750" rtl="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Optional: BrainPOP Jr. - </a:t>
                      </a:r>
                      <a:r>
                        <a:rPr lang="en-US" sz="1800" b="0" i="0" u="sng" dirty="0">
                          <a:solidFill>
                            <a:schemeClr val="dk1"/>
                          </a:solidFill>
                          <a:effectLst/>
                          <a:latin typeface="Times New Roman" panose="02020603050405020304" pitchFamily="18" charset="0"/>
                          <a:ea typeface="+mn-ea"/>
                          <a:cs typeface="Times New Roman" panose="02020603050405020304" pitchFamily="18" charset="0"/>
                          <a:hlinkClick r:id="rId2"/>
                        </a:rPr>
                        <a:t>Ocean Habitats</a:t>
                      </a:r>
                      <a:endParaRPr lang="en-US" sz="1800" b="0" i="0" dirty="0">
                        <a:solidFill>
                          <a:schemeClr val="dk1"/>
                        </a:solidFill>
                        <a:effectLst/>
                        <a:latin typeface="Times New Roman" panose="02020603050405020304" pitchFamily="18" charset="0"/>
                        <a:ea typeface="+mn-ea"/>
                        <a:cs typeface="Times New Roman" panose="02020603050405020304" pitchFamily="18" charset="0"/>
                      </a:endParaRPr>
                    </a:p>
                    <a:p>
                      <a:pPr marL="742950" lvl="1"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Username: </a:t>
                      </a:r>
                      <a:r>
                        <a:rPr lang="en-US" sz="1800" b="0" i="0" dirty="0" err="1">
                          <a:solidFill>
                            <a:schemeClr val="dk1"/>
                          </a:solidFill>
                          <a:effectLst/>
                          <a:latin typeface="Times New Roman" panose="02020603050405020304" pitchFamily="18" charset="0"/>
                          <a:ea typeface="+mn-ea"/>
                          <a:cs typeface="Times New Roman" panose="02020603050405020304" pitchFamily="18" charset="0"/>
                        </a:rPr>
                        <a:t>hawksrise</a:t>
                      </a:r>
                      <a:r>
                        <a:rPr lang="en-US" sz="1800" b="0" i="0" dirty="0">
                          <a:solidFill>
                            <a:schemeClr val="dk1"/>
                          </a:solidFill>
                          <a:effectLst/>
                          <a:latin typeface="Times New Roman" panose="02020603050405020304" pitchFamily="18" charset="0"/>
                          <a:ea typeface="+mn-ea"/>
                          <a:cs typeface="Times New Roman" panose="02020603050405020304" pitchFamily="18" charset="0"/>
                        </a:rPr>
                        <a:t> </a:t>
                      </a:r>
                    </a:p>
                    <a:p>
                      <a:pPr marL="742950" lvl="1" indent="-285750">
                        <a:buFont typeface="Arial" panose="020B0604020202020204" pitchFamily="34" charset="0"/>
                        <a:buChar char="•"/>
                      </a:pPr>
                      <a:r>
                        <a:rPr lang="en-US" sz="1800" b="0" i="0" dirty="0">
                          <a:solidFill>
                            <a:schemeClr val="dk1"/>
                          </a:solidFill>
                          <a:effectLst/>
                          <a:latin typeface="Times New Roman" panose="02020603050405020304" pitchFamily="18" charset="0"/>
                          <a:ea typeface="+mn-ea"/>
                          <a:cs typeface="Times New Roman" panose="02020603050405020304" pitchFamily="18" charset="0"/>
                        </a:rPr>
                        <a:t>Password: rise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r>
                        <a:rPr lang="en-US" b="1" i="0" dirty="0">
                          <a:solidFill>
                            <a:srgbClr val="000000"/>
                          </a:solidFill>
                          <a:latin typeface="Times New Roman" panose="02020603050405020304" pitchFamily="18" charset="0"/>
                          <a:cs typeface="Times New Roman" panose="02020603050405020304" pitchFamily="18" charset="0"/>
                        </a:rPr>
                        <a:t>Other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285750" indent="-285750">
                        <a:buFont typeface="Arial"/>
                        <a:buChar char="•"/>
                      </a:pPr>
                      <a:r>
                        <a:rPr lang="en-US" b="0" i="0" baseline="0" dirty="0">
                          <a:solidFill>
                            <a:srgbClr val="000000"/>
                          </a:solidFill>
                          <a:latin typeface="Times New Roman" panose="02020603050405020304" pitchFamily="18" charset="0"/>
                          <a:cs typeface="Times New Roman" panose="02020603050405020304" pitchFamily="18" charset="0"/>
                        </a:rPr>
                        <a:t>Make sure you have 40 minutes in </a:t>
                      </a:r>
                      <a:r>
                        <a:rPr lang="en-US" b="0" i="0" baseline="0" dirty="0" err="1">
                          <a:solidFill>
                            <a:srgbClr val="000000"/>
                          </a:solidFill>
                          <a:latin typeface="Times New Roman" panose="02020603050405020304" pitchFamily="18" charset="0"/>
                          <a:cs typeface="Times New Roman" panose="02020603050405020304" pitchFamily="18" charset="0"/>
                        </a:rPr>
                        <a:t>iReady</a:t>
                      </a:r>
                      <a:r>
                        <a:rPr lang="en-US" b="0" i="0" baseline="0" dirty="0">
                          <a:solidFill>
                            <a:srgbClr val="000000"/>
                          </a:solidFill>
                          <a:latin typeface="Times New Roman" panose="02020603050405020304" pitchFamily="18" charset="0"/>
                          <a:cs typeface="Times New Roman" panose="02020603050405020304" pitchFamily="18" charset="0"/>
                        </a:rPr>
                        <a:t> Reading and Math.</a:t>
                      </a:r>
                      <a:endParaRPr lang="en-US" b="0" i="0" baseline="0" dirty="0">
                        <a:solidFill>
                          <a:schemeClr val="bg1"/>
                        </a:solidFill>
                        <a:highlight>
                          <a:srgbClr val="FFFF00"/>
                        </a:highlight>
                        <a:latin typeface="Times New Roman" panose="02020603050405020304" pitchFamily="18" charset="0"/>
                        <a:cs typeface="Times New Roman" panose="02020603050405020304" pitchFamily="18" charset="0"/>
                      </a:endParaRPr>
                    </a:p>
                    <a:p>
                      <a:pPr marL="285750" indent="-285750">
                        <a:buFont typeface="Arial"/>
                        <a:buChar char="•"/>
                      </a:pPr>
                      <a:r>
                        <a:rPr lang="en-US" b="0" i="0" baseline="0" dirty="0">
                          <a:solidFill>
                            <a:srgbClr val="000000"/>
                          </a:solidFill>
                          <a:latin typeface="Times New Roman" panose="02020603050405020304" pitchFamily="18" charset="0"/>
                          <a:cs typeface="Times New Roman" panose="02020603050405020304" pitchFamily="18" charset="0"/>
                        </a:rPr>
                        <a:t>Make sure you have done your assignments for every special area for the week. Music, PE, Art, STEM</a:t>
                      </a:r>
                    </a:p>
                    <a:p>
                      <a:pPr marL="285750" indent="-285750">
                        <a:buFont typeface="Arial"/>
                        <a:buChar char="•"/>
                      </a:pPr>
                      <a:r>
                        <a:rPr lang="en-US" b="0" i="0" baseline="0" dirty="0">
                          <a:solidFill>
                            <a:srgbClr val="000000"/>
                          </a:solidFill>
                          <a:latin typeface="Times New Roman" panose="02020603050405020304" pitchFamily="18" charset="0"/>
                          <a:cs typeface="Times New Roman" panose="02020603050405020304" pitchFamily="18" charset="0"/>
                        </a:rPr>
                        <a:t>Make sure you turned in  these 2 assignments to Mrs. Fitzgerald :</a:t>
                      </a:r>
                    </a:p>
                    <a:p>
                      <a:pPr marL="800100" lvl="1" indent="-342900">
                        <a:buFont typeface="+mj-lt"/>
                        <a:buAutoNum type="arabicPeriod"/>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ELA Lesson 20 p. 337-338</a:t>
                      </a:r>
                    </a:p>
                    <a:p>
                      <a:pPr marL="800100" lvl="1" indent="-342900">
                        <a:buFont typeface="+mj-lt"/>
                        <a:buAutoNum type="arabicPeriod"/>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ELA Test #1 p. 344-347</a:t>
                      </a:r>
                    </a:p>
                    <a:p>
                      <a:pPr marL="285750" lvl="0" indent="-285750">
                        <a:buFont typeface="Arial"/>
                        <a:buChar cha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Make sure these are completed online or submitted to Mrs. Fitzgerald:</a:t>
                      </a:r>
                    </a:p>
                    <a:p>
                      <a:pPr marL="800100" lvl="1" indent="-342900">
                        <a:buFont typeface="+mj-lt"/>
                        <a:buAutoNum type="arabicPeriod"/>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Math Lesson 12.2</a:t>
                      </a:r>
                      <a:r>
                        <a:rPr lang="en-US" sz="1800" b="0" i="0" u="none" baseline="0" dirty="0">
                          <a:solidFill>
                            <a:schemeClr val="dk1"/>
                          </a:solidFill>
                          <a:effectLst/>
                          <a:latin typeface="Times New Roman" panose="02020603050405020304" pitchFamily="18" charset="0"/>
                          <a:ea typeface="+mn-ea"/>
                          <a:cs typeface="Times New Roman" panose="02020603050405020304" pitchFamily="18" charset="0"/>
                        </a:rPr>
                        <a:t> &amp; 12.3</a:t>
                      </a:r>
                      <a:endParaRPr lang="en-US" sz="1800" b="0" i="0" u="none" dirty="0">
                        <a:solidFill>
                          <a:schemeClr val="dk1"/>
                        </a:solidFill>
                        <a:effectLst/>
                        <a:latin typeface="Times New Roman" panose="02020603050405020304" pitchFamily="18" charset="0"/>
                        <a:ea typeface="+mn-ea"/>
                        <a:cs typeface="Times New Roman" panose="02020603050405020304" pitchFamily="18" charset="0"/>
                      </a:endParaRPr>
                    </a:p>
                    <a:p>
                      <a:pPr marL="800100" marR="0" lvl="1"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Math Mid-Ch. 12 Checkpoint </a:t>
                      </a:r>
                    </a:p>
                    <a:p>
                      <a:pPr marL="800100" marR="0" lvl="1"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800" b="0" i="0" u="none" dirty="0">
                          <a:solidFill>
                            <a:schemeClr val="dk1"/>
                          </a:solidFill>
                          <a:effectLst/>
                          <a:latin typeface="Times New Roman" panose="02020603050405020304" pitchFamily="18" charset="0"/>
                          <a:ea typeface="+mn-ea"/>
                          <a:cs typeface="Times New Roman" panose="02020603050405020304" pitchFamily="18" charset="0"/>
                        </a:rPr>
                        <a:t>Math Lesson 12.5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THIRD GRADE DISTANCE LEARNING: WEEK 4 MAY 4-8</a:t>
            </a:r>
          </a:p>
        </p:txBody>
      </p:sp>
    </p:spTree>
    <p:extLst>
      <p:ext uri="{BB962C8B-B14F-4D97-AF65-F5344CB8AC3E}">
        <p14:creationId xmlns:p14="http://schemas.microsoft.com/office/powerpoint/2010/main" val="32891080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ssic Photo Album">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70000"/>
                <a:satMod val="350000"/>
              </a:schemeClr>
            </a:gs>
          </a:gsLst>
          <a:path path="circle">
            <a:fillToRect l="51000" t="-20000" r="200000" b="100000"/>
          </a:path>
        </a:gradFill>
        <a:blipFill>
          <a:blip xmlns:r="http://schemas.openxmlformats.org/officeDocument/2006/relationships" r:embed="rId1">
            <a:duotone>
              <a:schemeClr val="phClr">
                <a:shade val="25000"/>
                <a:satMod val="350000"/>
              </a:schemeClr>
              <a:schemeClr val="phClr">
                <a:tint val="83000"/>
                <a:satMod val="115000"/>
              </a:schemeClr>
            </a:duotone>
          </a:blip>
          <a:tile tx="0" ty="0" sx="120000" sy="120000" flip="xy"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Classic Photo Album.potx</Template>
  <TotalTime>0</TotalTime>
  <Words>893</Words>
  <Application>Microsoft Macintosh PowerPoint</Application>
  <PresentationFormat>On-screen Show (4:3)</PresentationFormat>
  <Paragraphs>119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Schoolbook</vt:lpstr>
      <vt:lpstr>Times New Roman</vt:lpstr>
      <vt:lpstr>Classic Photo Album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2010-02-01T21:16:09Z</dcterms:created>
  <dcterms:modified xsi:type="dcterms:W3CDTF">2020-04-30T14:06:02Z</dcterms:modified>
</cp:coreProperties>
</file>